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55" r:id="rId2"/>
    <p:sldId id="264" r:id="rId3"/>
    <p:sldId id="345" r:id="rId4"/>
    <p:sldId id="274" r:id="rId5"/>
    <p:sldId id="275" r:id="rId6"/>
    <p:sldId id="335" r:id="rId7"/>
    <p:sldId id="336" r:id="rId8"/>
    <p:sldId id="337" r:id="rId9"/>
    <p:sldId id="338" r:id="rId10"/>
    <p:sldId id="339" r:id="rId11"/>
    <p:sldId id="340" r:id="rId12"/>
    <p:sldId id="349" r:id="rId13"/>
    <p:sldId id="269" r:id="rId14"/>
    <p:sldId id="351" r:id="rId15"/>
    <p:sldId id="353" r:id="rId16"/>
    <p:sldId id="262" r:id="rId17"/>
    <p:sldId id="354" r:id="rId18"/>
    <p:sldId id="266" r:id="rId19"/>
  </p:sldIdLst>
  <p:sldSz cx="18288000" cy="10287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Open Sauce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Tw Cen MT" panose="020B06020201040206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38"/>
    <a:srgbClr val="FDA735"/>
    <a:srgbClr val="E57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37" autoAdjust="0"/>
  </p:normalViewPr>
  <p:slideViewPr>
    <p:cSldViewPr>
      <p:cViewPr varScale="1">
        <p:scale>
          <a:sx n="72" d="100"/>
          <a:sy n="72" d="100"/>
        </p:scale>
        <p:origin x="6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2006B5-AF3F-4DA8-BFD3-9FFD7C07A9E9}" type="doc">
      <dgm:prSet loTypeId="urn:microsoft.com/office/officeart/2005/8/layout/orgChart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32A2939-6AF4-4871-83D9-3B24D88E6742}">
      <dgm:prSet custT="1"/>
      <dgm:spPr/>
      <dgm:t>
        <a:bodyPr/>
        <a:lstStyle/>
        <a:p>
          <a:r>
            <a:rPr lang="en-US" sz="2000" b="1" i="0" baseline="0" dirty="0"/>
            <a:t>Software Development</a:t>
          </a:r>
          <a:endParaRPr lang="en-US" sz="2000" dirty="0"/>
        </a:p>
      </dgm:t>
    </dgm:pt>
    <dgm:pt modelId="{720EAD61-E02B-49E5-B5E4-1A5195D91ED1}" type="parTrans" cxnId="{4B2212A8-E03A-46F8-B63A-383E4F310B2A}">
      <dgm:prSet/>
      <dgm:spPr/>
      <dgm:t>
        <a:bodyPr/>
        <a:lstStyle/>
        <a:p>
          <a:endParaRPr lang="en-US"/>
        </a:p>
      </dgm:t>
    </dgm:pt>
    <dgm:pt modelId="{0F620201-6D4A-41D6-B5B6-F0DACE573F24}" type="sibTrans" cxnId="{4B2212A8-E03A-46F8-B63A-383E4F310B2A}">
      <dgm:prSet/>
      <dgm:spPr/>
      <dgm:t>
        <a:bodyPr/>
        <a:lstStyle/>
        <a:p>
          <a:endParaRPr lang="en-US"/>
        </a:p>
      </dgm:t>
    </dgm:pt>
    <dgm:pt modelId="{F0BD3563-D0CD-4190-ABD5-9BB4A439B2CE}">
      <dgm:prSet custT="1"/>
      <dgm:spPr/>
      <dgm:t>
        <a:bodyPr/>
        <a:lstStyle/>
        <a:p>
          <a:r>
            <a:rPr lang="en-US" sz="2000" b="1" i="0" baseline="0" dirty="0"/>
            <a:t>Software Testing    </a:t>
          </a:r>
          <a:endParaRPr lang="en-US" sz="2000" dirty="0"/>
        </a:p>
      </dgm:t>
    </dgm:pt>
    <dgm:pt modelId="{F9959AF5-7E60-4B93-A40D-858114456A86}" type="parTrans" cxnId="{7F4C00FC-A294-4B13-9E80-BF785CC49337}">
      <dgm:prSet/>
      <dgm:spPr/>
      <dgm:t>
        <a:bodyPr/>
        <a:lstStyle/>
        <a:p>
          <a:endParaRPr lang="en-US"/>
        </a:p>
      </dgm:t>
    </dgm:pt>
    <dgm:pt modelId="{279C40FF-AC63-4867-9768-6F60D367BAA1}" type="sibTrans" cxnId="{7F4C00FC-A294-4B13-9E80-BF785CC49337}">
      <dgm:prSet/>
      <dgm:spPr/>
      <dgm:t>
        <a:bodyPr/>
        <a:lstStyle/>
        <a:p>
          <a:endParaRPr lang="en-US"/>
        </a:p>
      </dgm:t>
    </dgm:pt>
    <dgm:pt modelId="{3C81F43E-15BC-4622-8DD8-21C732EE6A0B}" type="pres">
      <dgm:prSet presAssocID="{5C2006B5-AF3F-4DA8-BFD3-9FFD7C07A9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252EBD-112F-4899-89AB-CAF236785357}" type="pres">
      <dgm:prSet presAssocID="{232A2939-6AF4-4871-83D9-3B24D88E6742}" presName="hierRoot1" presStyleCnt="0">
        <dgm:presLayoutVars>
          <dgm:hierBranch val="init"/>
        </dgm:presLayoutVars>
      </dgm:prSet>
      <dgm:spPr/>
    </dgm:pt>
    <dgm:pt modelId="{2F908184-ADAA-4BE3-9E3D-48BDBAC36A68}" type="pres">
      <dgm:prSet presAssocID="{232A2939-6AF4-4871-83D9-3B24D88E6742}" presName="rootComposite1" presStyleCnt="0"/>
      <dgm:spPr/>
    </dgm:pt>
    <dgm:pt modelId="{AFFFE2E1-BEBE-4D02-9D8E-AC09EE58D27E}" type="pres">
      <dgm:prSet presAssocID="{232A2939-6AF4-4871-83D9-3B24D88E6742}" presName="rootText1" presStyleLbl="node0" presStyleIdx="0" presStyleCnt="2" custScaleX="126087">
        <dgm:presLayoutVars>
          <dgm:chPref val="3"/>
        </dgm:presLayoutVars>
      </dgm:prSet>
      <dgm:spPr/>
    </dgm:pt>
    <dgm:pt modelId="{9795754F-60F5-4B3F-9CEA-E5C7B107CF95}" type="pres">
      <dgm:prSet presAssocID="{232A2939-6AF4-4871-83D9-3B24D88E6742}" presName="rootConnector1" presStyleLbl="node1" presStyleIdx="0" presStyleCnt="0"/>
      <dgm:spPr/>
    </dgm:pt>
    <dgm:pt modelId="{D4BC1FDD-640D-468C-8702-4B54609A59F7}" type="pres">
      <dgm:prSet presAssocID="{232A2939-6AF4-4871-83D9-3B24D88E6742}" presName="hierChild2" presStyleCnt="0"/>
      <dgm:spPr/>
    </dgm:pt>
    <dgm:pt modelId="{5DAED535-2C52-4A2A-8EF7-F6BE56F2EB46}" type="pres">
      <dgm:prSet presAssocID="{232A2939-6AF4-4871-83D9-3B24D88E6742}" presName="hierChild3" presStyleCnt="0"/>
      <dgm:spPr/>
    </dgm:pt>
    <dgm:pt modelId="{7CF2C7DE-431F-45F5-8EF4-0B525D2C715A}" type="pres">
      <dgm:prSet presAssocID="{F0BD3563-D0CD-4190-ABD5-9BB4A439B2CE}" presName="hierRoot1" presStyleCnt="0">
        <dgm:presLayoutVars>
          <dgm:hierBranch val="init"/>
        </dgm:presLayoutVars>
      </dgm:prSet>
      <dgm:spPr/>
    </dgm:pt>
    <dgm:pt modelId="{EC44690C-D71D-4280-A44D-8A148AA598C3}" type="pres">
      <dgm:prSet presAssocID="{F0BD3563-D0CD-4190-ABD5-9BB4A439B2CE}" presName="rootComposite1" presStyleCnt="0"/>
      <dgm:spPr/>
    </dgm:pt>
    <dgm:pt modelId="{5DCBA6B9-257F-4F47-96AE-AE13D3CE5C97}" type="pres">
      <dgm:prSet presAssocID="{F0BD3563-D0CD-4190-ABD5-9BB4A439B2CE}" presName="rootText1" presStyleLbl="node0" presStyleIdx="1" presStyleCnt="2">
        <dgm:presLayoutVars>
          <dgm:chPref val="3"/>
        </dgm:presLayoutVars>
      </dgm:prSet>
      <dgm:spPr/>
    </dgm:pt>
    <dgm:pt modelId="{17CBAFAD-5494-4ABB-9B85-137F1B6778CA}" type="pres">
      <dgm:prSet presAssocID="{F0BD3563-D0CD-4190-ABD5-9BB4A439B2CE}" presName="rootConnector1" presStyleLbl="node1" presStyleIdx="0" presStyleCnt="0"/>
      <dgm:spPr/>
    </dgm:pt>
    <dgm:pt modelId="{1267C089-CA27-422C-9651-FD177E9E493C}" type="pres">
      <dgm:prSet presAssocID="{F0BD3563-D0CD-4190-ABD5-9BB4A439B2CE}" presName="hierChild2" presStyleCnt="0"/>
      <dgm:spPr/>
    </dgm:pt>
    <dgm:pt modelId="{195AEF73-0BDD-41C5-A046-6A028AB1469E}" type="pres">
      <dgm:prSet presAssocID="{F0BD3563-D0CD-4190-ABD5-9BB4A439B2CE}" presName="hierChild3" presStyleCnt="0"/>
      <dgm:spPr/>
    </dgm:pt>
  </dgm:ptLst>
  <dgm:cxnLst>
    <dgm:cxn modelId="{C062333A-3A51-4320-BFD5-F2B03A22524B}" type="presOf" srcId="{232A2939-6AF4-4871-83D9-3B24D88E6742}" destId="{9795754F-60F5-4B3F-9CEA-E5C7B107CF95}" srcOrd="1" destOrd="0" presId="urn:microsoft.com/office/officeart/2005/8/layout/orgChart1"/>
    <dgm:cxn modelId="{5F697563-5520-4A1E-9703-DD895A3F8B72}" type="presOf" srcId="{5C2006B5-AF3F-4DA8-BFD3-9FFD7C07A9E9}" destId="{3C81F43E-15BC-4622-8DD8-21C732EE6A0B}" srcOrd="0" destOrd="0" presId="urn:microsoft.com/office/officeart/2005/8/layout/orgChart1"/>
    <dgm:cxn modelId="{07EADA47-3D9F-44EC-8DD9-27ABC2E02410}" type="presOf" srcId="{232A2939-6AF4-4871-83D9-3B24D88E6742}" destId="{AFFFE2E1-BEBE-4D02-9D8E-AC09EE58D27E}" srcOrd="0" destOrd="0" presId="urn:microsoft.com/office/officeart/2005/8/layout/orgChart1"/>
    <dgm:cxn modelId="{4B2212A8-E03A-46F8-B63A-383E4F310B2A}" srcId="{5C2006B5-AF3F-4DA8-BFD3-9FFD7C07A9E9}" destId="{232A2939-6AF4-4871-83D9-3B24D88E6742}" srcOrd="0" destOrd="0" parTransId="{720EAD61-E02B-49E5-B5E4-1A5195D91ED1}" sibTransId="{0F620201-6D4A-41D6-B5B6-F0DACE573F24}"/>
    <dgm:cxn modelId="{3FF684B8-D810-4BD3-8F09-31B795FEFEF3}" type="presOf" srcId="{F0BD3563-D0CD-4190-ABD5-9BB4A439B2CE}" destId="{5DCBA6B9-257F-4F47-96AE-AE13D3CE5C97}" srcOrd="0" destOrd="0" presId="urn:microsoft.com/office/officeart/2005/8/layout/orgChart1"/>
    <dgm:cxn modelId="{B93AD4C2-C46E-4CCE-9639-BF301AA52029}" type="presOf" srcId="{F0BD3563-D0CD-4190-ABD5-9BB4A439B2CE}" destId="{17CBAFAD-5494-4ABB-9B85-137F1B6778CA}" srcOrd="1" destOrd="0" presId="urn:microsoft.com/office/officeart/2005/8/layout/orgChart1"/>
    <dgm:cxn modelId="{7F4C00FC-A294-4B13-9E80-BF785CC49337}" srcId="{5C2006B5-AF3F-4DA8-BFD3-9FFD7C07A9E9}" destId="{F0BD3563-D0CD-4190-ABD5-9BB4A439B2CE}" srcOrd="1" destOrd="0" parTransId="{F9959AF5-7E60-4B93-A40D-858114456A86}" sibTransId="{279C40FF-AC63-4867-9768-6F60D367BAA1}"/>
    <dgm:cxn modelId="{9C7B209E-33B5-4C77-AF15-72E83F60E7A1}" type="presParOf" srcId="{3C81F43E-15BC-4622-8DD8-21C732EE6A0B}" destId="{12252EBD-112F-4899-89AB-CAF236785357}" srcOrd="0" destOrd="0" presId="urn:microsoft.com/office/officeart/2005/8/layout/orgChart1"/>
    <dgm:cxn modelId="{F42E0072-607B-41B3-B41D-E5CD038BED76}" type="presParOf" srcId="{12252EBD-112F-4899-89AB-CAF236785357}" destId="{2F908184-ADAA-4BE3-9E3D-48BDBAC36A68}" srcOrd="0" destOrd="0" presId="urn:microsoft.com/office/officeart/2005/8/layout/orgChart1"/>
    <dgm:cxn modelId="{DB3D55C9-F8A2-4BD8-9086-F1D74C02F9E1}" type="presParOf" srcId="{2F908184-ADAA-4BE3-9E3D-48BDBAC36A68}" destId="{AFFFE2E1-BEBE-4D02-9D8E-AC09EE58D27E}" srcOrd="0" destOrd="0" presId="urn:microsoft.com/office/officeart/2005/8/layout/orgChart1"/>
    <dgm:cxn modelId="{30400761-43E9-4B00-93E2-C9BD9C567361}" type="presParOf" srcId="{2F908184-ADAA-4BE3-9E3D-48BDBAC36A68}" destId="{9795754F-60F5-4B3F-9CEA-E5C7B107CF95}" srcOrd="1" destOrd="0" presId="urn:microsoft.com/office/officeart/2005/8/layout/orgChart1"/>
    <dgm:cxn modelId="{7EA0CE37-7ECE-47D1-9A78-3B2328E56FAC}" type="presParOf" srcId="{12252EBD-112F-4899-89AB-CAF236785357}" destId="{D4BC1FDD-640D-468C-8702-4B54609A59F7}" srcOrd="1" destOrd="0" presId="urn:microsoft.com/office/officeart/2005/8/layout/orgChart1"/>
    <dgm:cxn modelId="{4FFA46AF-B154-47D2-939E-B11160868723}" type="presParOf" srcId="{12252EBD-112F-4899-89AB-CAF236785357}" destId="{5DAED535-2C52-4A2A-8EF7-F6BE56F2EB46}" srcOrd="2" destOrd="0" presId="urn:microsoft.com/office/officeart/2005/8/layout/orgChart1"/>
    <dgm:cxn modelId="{46015F1E-C6D8-4F83-822F-314533A3820B}" type="presParOf" srcId="{3C81F43E-15BC-4622-8DD8-21C732EE6A0B}" destId="{7CF2C7DE-431F-45F5-8EF4-0B525D2C715A}" srcOrd="1" destOrd="0" presId="urn:microsoft.com/office/officeart/2005/8/layout/orgChart1"/>
    <dgm:cxn modelId="{17746400-B3F2-43F2-A971-BC7DC73E9090}" type="presParOf" srcId="{7CF2C7DE-431F-45F5-8EF4-0B525D2C715A}" destId="{EC44690C-D71D-4280-A44D-8A148AA598C3}" srcOrd="0" destOrd="0" presId="urn:microsoft.com/office/officeart/2005/8/layout/orgChart1"/>
    <dgm:cxn modelId="{03CF00AB-637A-4BF6-92EE-99BB71A803BE}" type="presParOf" srcId="{EC44690C-D71D-4280-A44D-8A148AA598C3}" destId="{5DCBA6B9-257F-4F47-96AE-AE13D3CE5C97}" srcOrd="0" destOrd="0" presId="urn:microsoft.com/office/officeart/2005/8/layout/orgChart1"/>
    <dgm:cxn modelId="{C8AE379E-1CA6-4DD4-916B-79C2C2FC483C}" type="presParOf" srcId="{EC44690C-D71D-4280-A44D-8A148AA598C3}" destId="{17CBAFAD-5494-4ABB-9B85-137F1B6778CA}" srcOrd="1" destOrd="0" presId="urn:microsoft.com/office/officeart/2005/8/layout/orgChart1"/>
    <dgm:cxn modelId="{0EC3354E-ECB4-414B-B84C-E464E29B8B44}" type="presParOf" srcId="{7CF2C7DE-431F-45F5-8EF4-0B525D2C715A}" destId="{1267C089-CA27-422C-9651-FD177E9E493C}" srcOrd="1" destOrd="0" presId="urn:microsoft.com/office/officeart/2005/8/layout/orgChart1"/>
    <dgm:cxn modelId="{9A06316B-6152-4709-865A-6619F972C55C}" type="presParOf" srcId="{7CF2C7DE-431F-45F5-8EF4-0B525D2C715A}" destId="{195AEF73-0BDD-41C5-A046-6A028AB146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006B5-AF3F-4DA8-BFD3-9FFD7C07A9E9}" type="doc">
      <dgm:prSet loTypeId="urn:microsoft.com/office/officeart/2005/8/layout/orgChart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32A2939-6AF4-4871-83D9-3B24D88E6742}">
      <dgm:prSet custT="1"/>
      <dgm:spPr/>
      <dgm:t>
        <a:bodyPr/>
        <a:lstStyle/>
        <a:p>
          <a:r>
            <a:rPr lang="en-US" sz="2000" b="1" dirty="0"/>
            <a:t>Requirements Engineering</a:t>
          </a:r>
        </a:p>
      </dgm:t>
    </dgm:pt>
    <dgm:pt modelId="{720EAD61-E02B-49E5-B5E4-1A5195D91ED1}" type="parTrans" cxnId="{4B2212A8-E03A-46F8-B63A-383E4F310B2A}">
      <dgm:prSet/>
      <dgm:spPr/>
      <dgm:t>
        <a:bodyPr/>
        <a:lstStyle/>
        <a:p>
          <a:endParaRPr lang="en-US"/>
        </a:p>
      </dgm:t>
    </dgm:pt>
    <dgm:pt modelId="{0F620201-6D4A-41D6-B5B6-F0DACE573F24}" type="sibTrans" cxnId="{4B2212A8-E03A-46F8-B63A-383E4F310B2A}">
      <dgm:prSet/>
      <dgm:spPr/>
      <dgm:t>
        <a:bodyPr/>
        <a:lstStyle/>
        <a:p>
          <a:endParaRPr lang="en-US"/>
        </a:p>
      </dgm:t>
    </dgm:pt>
    <dgm:pt modelId="{F0BD3563-D0CD-4190-ABD5-9BB4A439B2CE}">
      <dgm:prSet custT="1"/>
      <dgm:spPr/>
      <dgm:t>
        <a:bodyPr/>
        <a:lstStyle/>
        <a:p>
          <a:r>
            <a:rPr lang="en-US" sz="2000" b="1" i="0" baseline="0" dirty="0"/>
            <a:t>Software Design    </a:t>
          </a:r>
          <a:endParaRPr lang="en-US" sz="2000" dirty="0"/>
        </a:p>
      </dgm:t>
    </dgm:pt>
    <dgm:pt modelId="{F9959AF5-7E60-4B93-A40D-858114456A86}" type="parTrans" cxnId="{7F4C00FC-A294-4B13-9E80-BF785CC49337}">
      <dgm:prSet/>
      <dgm:spPr/>
      <dgm:t>
        <a:bodyPr/>
        <a:lstStyle/>
        <a:p>
          <a:endParaRPr lang="en-US"/>
        </a:p>
      </dgm:t>
    </dgm:pt>
    <dgm:pt modelId="{279C40FF-AC63-4867-9768-6F60D367BAA1}" type="sibTrans" cxnId="{7F4C00FC-A294-4B13-9E80-BF785CC49337}">
      <dgm:prSet/>
      <dgm:spPr/>
      <dgm:t>
        <a:bodyPr/>
        <a:lstStyle/>
        <a:p>
          <a:endParaRPr lang="en-US"/>
        </a:p>
      </dgm:t>
    </dgm:pt>
    <dgm:pt modelId="{3C81F43E-15BC-4622-8DD8-21C732EE6A0B}" type="pres">
      <dgm:prSet presAssocID="{5C2006B5-AF3F-4DA8-BFD3-9FFD7C07A9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252EBD-112F-4899-89AB-CAF236785357}" type="pres">
      <dgm:prSet presAssocID="{232A2939-6AF4-4871-83D9-3B24D88E6742}" presName="hierRoot1" presStyleCnt="0">
        <dgm:presLayoutVars>
          <dgm:hierBranch val="init"/>
        </dgm:presLayoutVars>
      </dgm:prSet>
      <dgm:spPr/>
    </dgm:pt>
    <dgm:pt modelId="{2F908184-ADAA-4BE3-9E3D-48BDBAC36A68}" type="pres">
      <dgm:prSet presAssocID="{232A2939-6AF4-4871-83D9-3B24D88E6742}" presName="rootComposite1" presStyleCnt="0"/>
      <dgm:spPr/>
    </dgm:pt>
    <dgm:pt modelId="{AFFFE2E1-BEBE-4D02-9D8E-AC09EE58D27E}" type="pres">
      <dgm:prSet presAssocID="{232A2939-6AF4-4871-83D9-3B24D88E6742}" presName="rootText1" presStyleLbl="node0" presStyleIdx="0" presStyleCnt="2" custScaleX="111043">
        <dgm:presLayoutVars>
          <dgm:chPref val="3"/>
        </dgm:presLayoutVars>
      </dgm:prSet>
      <dgm:spPr/>
    </dgm:pt>
    <dgm:pt modelId="{9795754F-60F5-4B3F-9CEA-E5C7B107CF95}" type="pres">
      <dgm:prSet presAssocID="{232A2939-6AF4-4871-83D9-3B24D88E6742}" presName="rootConnector1" presStyleLbl="node1" presStyleIdx="0" presStyleCnt="0"/>
      <dgm:spPr/>
    </dgm:pt>
    <dgm:pt modelId="{D4BC1FDD-640D-468C-8702-4B54609A59F7}" type="pres">
      <dgm:prSet presAssocID="{232A2939-6AF4-4871-83D9-3B24D88E6742}" presName="hierChild2" presStyleCnt="0"/>
      <dgm:spPr/>
    </dgm:pt>
    <dgm:pt modelId="{5DAED535-2C52-4A2A-8EF7-F6BE56F2EB46}" type="pres">
      <dgm:prSet presAssocID="{232A2939-6AF4-4871-83D9-3B24D88E6742}" presName="hierChild3" presStyleCnt="0"/>
      <dgm:spPr/>
    </dgm:pt>
    <dgm:pt modelId="{7CF2C7DE-431F-45F5-8EF4-0B525D2C715A}" type="pres">
      <dgm:prSet presAssocID="{F0BD3563-D0CD-4190-ABD5-9BB4A439B2CE}" presName="hierRoot1" presStyleCnt="0">
        <dgm:presLayoutVars>
          <dgm:hierBranch val="init"/>
        </dgm:presLayoutVars>
      </dgm:prSet>
      <dgm:spPr/>
    </dgm:pt>
    <dgm:pt modelId="{EC44690C-D71D-4280-A44D-8A148AA598C3}" type="pres">
      <dgm:prSet presAssocID="{F0BD3563-D0CD-4190-ABD5-9BB4A439B2CE}" presName="rootComposite1" presStyleCnt="0"/>
      <dgm:spPr/>
    </dgm:pt>
    <dgm:pt modelId="{5DCBA6B9-257F-4F47-96AE-AE13D3CE5C97}" type="pres">
      <dgm:prSet presAssocID="{F0BD3563-D0CD-4190-ABD5-9BB4A439B2CE}" presName="rootText1" presStyleLbl="node0" presStyleIdx="1" presStyleCnt="2">
        <dgm:presLayoutVars>
          <dgm:chPref val="3"/>
        </dgm:presLayoutVars>
      </dgm:prSet>
      <dgm:spPr/>
    </dgm:pt>
    <dgm:pt modelId="{17CBAFAD-5494-4ABB-9B85-137F1B6778CA}" type="pres">
      <dgm:prSet presAssocID="{F0BD3563-D0CD-4190-ABD5-9BB4A439B2CE}" presName="rootConnector1" presStyleLbl="node1" presStyleIdx="0" presStyleCnt="0"/>
      <dgm:spPr/>
    </dgm:pt>
    <dgm:pt modelId="{1267C089-CA27-422C-9651-FD177E9E493C}" type="pres">
      <dgm:prSet presAssocID="{F0BD3563-D0CD-4190-ABD5-9BB4A439B2CE}" presName="hierChild2" presStyleCnt="0"/>
      <dgm:spPr/>
    </dgm:pt>
    <dgm:pt modelId="{195AEF73-0BDD-41C5-A046-6A028AB1469E}" type="pres">
      <dgm:prSet presAssocID="{F0BD3563-D0CD-4190-ABD5-9BB4A439B2CE}" presName="hierChild3" presStyleCnt="0"/>
      <dgm:spPr/>
    </dgm:pt>
  </dgm:ptLst>
  <dgm:cxnLst>
    <dgm:cxn modelId="{C062333A-3A51-4320-BFD5-F2B03A22524B}" type="presOf" srcId="{232A2939-6AF4-4871-83D9-3B24D88E6742}" destId="{9795754F-60F5-4B3F-9CEA-E5C7B107CF95}" srcOrd="1" destOrd="0" presId="urn:microsoft.com/office/officeart/2005/8/layout/orgChart1"/>
    <dgm:cxn modelId="{5F697563-5520-4A1E-9703-DD895A3F8B72}" type="presOf" srcId="{5C2006B5-AF3F-4DA8-BFD3-9FFD7C07A9E9}" destId="{3C81F43E-15BC-4622-8DD8-21C732EE6A0B}" srcOrd="0" destOrd="0" presId="urn:microsoft.com/office/officeart/2005/8/layout/orgChart1"/>
    <dgm:cxn modelId="{07EADA47-3D9F-44EC-8DD9-27ABC2E02410}" type="presOf" srcId="{232A2939-6AF4-4871-83D9-3B24D88E6742}" destId="{AFFFE2E1-BEBE-4D02-9D8E-AC09EE58D27E}" srcOrd="0" destOrd="0" presId="urn:microsoft.com/office/officeart/2005/8/layout/orgChart1"/>
    <dgm:cxn modelId="{4B2212A8-E03A-46F8-B63A-383E4F310B2A}" srcId="{5C2006B5-AF3F-4DA8-BFD3-9FFD7C07A9E9}" destId="{232A2939-6AF4-4871-83D9-3B24D88E6742}" srcOrd="0" destOrd="0" parTransId="{720EAD61-E02B-49E5-B5E4-1A5195D91ED1}" sibTransId="{0F620201-6D4A-41D6-B5B6-F0DACE573F24}"/>
    <dgm:cxn modelId="{3FF684B8-D810-4BD3-8F09-31B795FEFEF3}" type="presOf" srcId="{F0BD3563-D0CD-4190-ABD5-9BB4A439B2CE}" destId="{5DCBA6B9-257F-4F47-96AE-AE13D3CE5C97}" srcOrd="0" destOrd="0" presId="urn:microsoft.com/office/officeart/2005/8/layout/orgChart1"/>
    <dgm:cxn modelId="{B93AD4C2-C46E-4CCE-9639-BF301AA52029}" type="presOf" srcId="{F0BD3563-D0CD-4190-ABD5-9BB4A439B2CE}" destId="{17CBAFAD-5494-4ABB-9B85-137F1B6778CA}" srcOrd="1" destOrd="0" presId="urn:microsoft.com/office/officeart/2005/8/layout/orgChart1"/>
    <dgm:cxn modelId="{7F4C00FC-A294-4B13-9E80-BF785CC49337}" srcId="{5C2006B5-AF3F-4DA8-BFD3-9FFD7C07A9E9}" destId="{F0BD3563-D0CD-4190-ABD5-9BB4A439B2CE}" srcOrd="1" destOrd="0" parTransId="{F9959AF5-7E60-4B93-A40D-858114456A86}" sibTransId="{279C40FF-AC63-4867-9768-6F60D367BAA1}"/>
    <dgm:cxn modelId="{9C7B209E-33B5-4C77-AF15-72E83F60E7A1}" type="presParOf" srcId="{3C81F43E-15BC-4622-8DD8-21C732EE6A0B}" destId="{12252EBD-112F-4899-89AB-CAF236785357}" srcOrd="0" destOrd="0" presId="urn:microsoft.com/office/officeart/2005/8/layout/orgChart1"/>
    <dgm:cxn modelId="{F42E0072-607B-41B3-B41D-E5CD038BED76}" type="presParOf" srcId="{12252EBD-112F-4899-89AB-CAF236785357}" destId="{2F908184-ADAA-4BE3-9E3D-48BDBAC36A68}" srcOrd="0" destOrd="0" presId="urn:microsoft.com/office/officeart/2005/8/layout/orgChart1"/>
    <dgm:cxn modelId="{DB3D55C9-F8A2-4BD8-9086-F1D74C02F9E1}" type="presParOf" srcId="{2F908184-ADAA-4BE3-9E3D-48BDBAC36A68}" destId="{AFFFE2E1-BEBE-4D02-9D8E-AC09EE58D27E}" srcOrd="0" destOrd="0" presId="urn:microsoft.com/office/officeart/2005/8/layout/orgChart1"/>
    <dgm:cxn modelId="{30400761-43E9-4B00-93E2-C9BD9C567361}" type="presParOf" srcId="{2F908184-ADAA-4BE3-9E3D-48BDBAC36A68}" destId="{9795754F-60F5-4B3F-9CEA-E5C7B107CF95}" srcOrd="1" destOrd="0" presId="urn:microsoft.com/office/officeart/2005/8/layout/orgChart1"/>
    <dgm:cxn modelId="{7EA0CE37-7ECE-47D1-9A78-3B2328E56FAC}" type="presParOf" srcId="{12252EBD-112F-4899-89AB-CAF236785357}" destId="{D4BC1FDD-640D-468C-8702-4B54609A59F7}" srcOrd="1" destOrd="0" presId="urn:microsoft.com/office/officeart/2005/8/layout/orgChart1"/>
    <dgm:cxn modelId="{4FFA46AF-B154-47D2-939E-B11160868723}" type="presParOf" srcId="{12252EBD-112F-4899-89AB-CAF236785357}" destId="{5DAED535-2C52-4A2A-8EF7-F6BE56F2EB46}" srcOrd="2" destOrd="0" presId="urn:microsoft.com/office/officeart/2005/8/layout/orgChart1"/>
    <dgm:cxn modelId="{46015F1E-C6D8-4F83-822F-314533A3820B}" type="presParOf" srcId="{3C81F43E-15BC-4622-8DD8-21C732EE6A0B}" destId="{7CF2C7DE-431F-45F5-8EF4-0B525D2C715A}" srcOrd="1" destOrd="0" presId="urn:microsoft.com/office/officeart/2005/8/layout/orgChart1"/>
    <dgm:cxn modelId="{17746400-B3F2-43F2-A971-BC7DC73E9090}" type="presParOf" srcId="{7CF2C7DE-431F-45F5-8EF4-0B525D2C715A}" destId="{EC44690C-D71D-4280-A44D-8A148AA598C3}" srcOrd="0" destOrd="0" presId="urn:microsoft.com/office/officeart/2005/8/layout/orgChart1"/>
    <dgm:cxn modelId="{03CF00AB-637A-4BF6-92EE-99BB71A803BE}" type="presParOf" srcId="{EC44690C-D71D-4280-A44D-8A148AA598C3}" destId="{5DCBA6B9-257F-4F47-96AE-AE13D3CE5C97}" srcOrd="0" destOrd="0" presId="urn:microsoft.com/office/officeart/2005/8/layout/orgChart1"/>
    <dgm:cxn modelId="{C8AE379E-1CA6-4DD4-916B-79C2C2FC483C}" type="presParOf" srcId="{EC44690C-D71D-4280-A44D-8A148AA598C3}" destId="{17CBAFAD-5494-4ABB-9B85-137F1B6778CA}" srcOrd="1" destOrd="0" presId="urn:microsoft.com/office/officeart/2005/8/layout/orgChart1"/>
    <dgm:cxn modelId="{0EC3354E-ECB4-414B-B84C-E464E29B8B44}" type="presParOf" srcId="{7CF2C7DE-431F-45F5-8EF4-0B525D2C715A}" destId="{1267C089-CA27-422C-9651-FD177E9E493C}" srcOrd="1" destOrd="0" presId="urn:microsoft.com/office/officeart/2005/8/layout/orgChart1"/>
    <dgm:cxn modelId="{9A06316B-6152-4709-865A-6619F972C55C}" type="presParOf" srcId="{7CF2C7DE-431F-45F5-8EF4-0B525D2C715A}" destId="{195AEF73-0BDD-41C5-A046-6A028AB146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2006B5-AF3F-4DA8-BFD3-9FFD7C07A9E9}" type="doc">
      <dgm:prSet loTypeId="urn:microsoft.com/office/officeart/2005/8/layout/orgChart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32A2939-6AF4-4871-83D9-3B24D88E6742}">
      <dgm:prSet custT="1"/>
      <dgm:spPr/>
      <dgm:t>
        <a:bodyPr/>
        <a:lstStyle/>
        <a:p>
          <a:r>
            <a:rPr lang="en-US" sz="2000" b="1" i="0" baseline="0" dirty="0"/>
            <a:t>Software Testing</a:t>
          </a:r>
          <a:endParaRPr lang="en-US" sz="2000" dirty="0"/>
        </a:p>
      </dgm:t>
    </dgm:pt>
    <dgm:pt modelId="{720EAD61-E02B-49E5-B5E4-1A5195D91ED1}" type="parTrans" cxnId="{4B2212A8-E03A-46F8-B63A-383E4F310B2A}">
      <dgm:prSet/>
      <dgm:spPr/>
      <dgm:t>
        <a:bodyPr/>
        <a:lstStyle/>
        <a:p>
          <a:endParaRPr lang="en-US"/>
        </a:p>
      </dgm:t>
    </dgm:pt>
    <dgm:pt modelId="{0F620201-6D4A-41D6-B5B6-F0DACE573F24}" type="sibTrans" cxnId="{4B2212A8-E03A-46F8-B63A-383E4F310B2A}">
      <dgm:prSet/>
      <dgm:spPr/>
      <dgm:t>
        <a:bodyPr/>
        <a:lstStyle/>
        <a:p>
          <a:endParaRPr lang="en-US"/>
        </a:p>
      </dgm:t>
    </dgm:pt>
    <dgm:pt modelId="{F0BD3563-D0CD-4190-ABD5-9BB4A439B2CE}">
      <dgm:prSet custT="1"/>
      <dgm:spPr/>
      <dgm:t>
        <a:bodyPr/>
        <a:lstStyle/>
        <a:p>
          <a:r>
            <a:rPr lang="en-US" sz="2000" b="1" i="0" baseline="0" dirty="0"/>
            <a:t>Software Design    </a:t>
          </a:r>
          <a:endParaRPr lang="en-US" sz="2000" dirty="0"/>
        </a:p>
      </dgm:t>
    </dgm:pt>
    <dgm:pt modelId="{F9959AF5-7E60-4B93-A40D-858114456A86}" type="parTrans" cxnId="{7F4C00FC-A294-4B13-9E80-BF785CC49337}">
      <dgm:prSet/>
      <dgm:spPr/>
      <dgm:t>
        <a:bodyPr/>
        <a:lstStyle/>
        <a:p>
          <a:endParaRPr lang="en-US"/>
        </a:p>
      </dgm:t>
    </dgm:pt>
    <dgm:pt modelId="{279C40FF-AC63-4867-9768-6F60D367BAA1}" type="sibTrans" cxnId="{7F4C00FC-A294-4B13-9E80-BF785CC49337}">
      <dgm:prSet/>
      <dgm:spPr/>
      <dgm:t>
        <a:bodyPr/>
        <a:lstStyle/>
        <a:p>
          <a:endParaRPr lang="en-US"/>
        </a:p>
      </dgm:t>
    </dgm:pt>
    <dgm:pt modelId="{3C81F43E-15BC-4622-8DD8-21C732EE6A0B}" type="pres">
      <dgm:prSet presAssocID="{5C2006B5-AF3F-4DA8-BFD3-9FFD7C07A9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252EBD-112F-4899-89AB-CAF236785357}" type="pres">
      <dgm:prSet presAssocID="{232A2939-6AF4-4871-83D9-3B24D88E6742}" presName="hierRoot1" presStyleCnt="0">
        <dgm:presLayoutVars>
          <dgm:hierBranch val="init"/>
        </dgm:presLayoutVars>
      </dgm:prSet>
      <dgm:spPr/>
    </dgm:pt>
    <dgm:pt modelId="{2F908184-ADAA-4BE3-9E3D-48BDBAC36A68}" type="pres">
      <dgm:prSet presAssocID="{232A2939-6AF4-4871-83D9-3B24D88E6742}" presName="rootComposite1" presStyleCnt="0"/>
      <dgm:spPr/>
    </dgm:pt>
    <dgm:pt modelId="{AFFFE2E1-BEBE-4D02-9D8E-AC09EE58D27E}" type="pres">
      <dgm:prSet presAssocID="{232A2939-6AF4-4871-83D9-3B24D88E6742}" presName="rootText1" presStyleLbl="node0" presStyleIdx="0" presStyleCnt="2">
        <dgm:presLayoutVars>
          <dgm:chPref val="3"/>
        </dgm:presLayoutVars>
      </dgm:prSet>
      <dgm:spPr/>
    </dgm:pt>
    <dgm:pt modelId="{9795754F-60F5-4B3F-9CEA-E5C7B107CF95}" type="pres">
      <dgm:prSet presAssocID="{232A2939-6AF4-4871-83D9-3B24D88E6742}" presName="rootConnector1" presStyleLbl="node1" presStyleIdx="0" presStyleCnt="0"/>
      <dgm:spPr/>
    </dgm:pt>
    <dgm:pt modelId="{D4BC1FDD-640D-468C-8702-4B54609A59F7}" type="pres">
      <dgm:prSet presAssocID="{232A2939-6AF4-4871-83D9-3B24D88E6742}" presName="hierChild2" presStyleCnt="0"/>
      <dgm:spPr/>
    </dgm:pt>
    <dgm:pt modelId="{5DAED535-2C52-4A2A-8EF7-F6BE56F2EB46}" type="pres">
      <dgm:prSet presAssocID="{232A2939-6AF4-4871-83D9-3B24D88E6742}" presName="hierChild3" presStyleCnt="0"/>
      <dgm:spPr/>
    </dgm:pt>
    <dgm:pt modelId="{7CF2C7DE-431F-45F5-8EF4-0B525D2C715A}" type="pres">
      <dgm:prSet presAssocID="{F0BD3563-D0CD-4190-ABD5-9BB4A439B2CE}" presName="hierRoot1" presStyleCnt="0">
        <dgm:presLayoutVars>
          <dgm:hierBranch val="init"/>
        </dgm:presLayoutVars>
      </dgm:prSet>
      <dgm:spPr/>
    </dgm:pt>
    <dgm:pt modelId="{EC44690C-D71D-4280-A44D-8A148AA598C3}" type="pres">
      <dgm:prSet presAssocID="{F0BD3563-D0CD-4190-ABD5-9BB4A439B2CE}" presName="rootComposite1" presStyleCnt="0"/>
      <dgm:spPr/>
    </dgm:pt>
    <dgm:pt modelId="{5DCBA6B9-257F-4F47-96AE-AE13D3CE5C97}" type="pres">
      <dgm:prSet presAssocID="{F0BD3563-D0CD-4190-ABD5-9BB4A439B2CE}" presName="rootText1" presStyleLbl="node0" presStyleIdx="1" presStyleCnt="2">
        <dgm:presLayoutVars>
          <dgm:chPref val="3"/>
        </dgm:presLayoutVars>
      </dgm:prSet>
      <dgm:spPr/>
    </dgm:pt>
    <dgm:pt modelId="{17CBAFAD-5494-4ABB-9B85-137F1B6778CA}" type="pres">
      <dgm:prSet presAssocID="{F0BD3563-D0CD-4190-ABD5-9BB4A439B2CE}" presName="rootConnector1" presStyleLbl="node1" presStyleIdx="0" presStyleCnt="0"/>
      <dgm:spPr/>
    </dgm:pt>
    <dgm:pt modelId="{1267C089-CA27-422C-9651-FD177E9E493C}" type="pres">
      <dgm:prSet presAssocID="{F0BD3563-D0CD-4190-ABD5-9BB4A439B2CE}" presName="hierChild2" presStyleCnt="0"/>
      <dgm:spPr/>
    </dgm:pt>
    <dgm:pt modelId="{195AEF73-0BDD-41C5-A046-6A028AB1469E}" type="pres">
      <dgm:prSet presAssocID="{F0BD3563-D0CD-4190-ABD5-9BB4A439B2CE}" presName="hierChild3" presStyleCnt="0"/>
      <dgm:spPr/>
    </dgm:pt>
  </dgm:ptLst>
  <dgm:cxnLst>
    <dgm:cxn modelId="{C062333A-3A51-4320-BFD5-F2B03A22524B}" type="presOf" srcId="{232A2939-6AF4-4871-83D9-3B24D88E6742}" destId="{9795754F-60F5-4B3F-9CEA-E5C7B107CF95}" srcOrd="1" destOrd="0" presId="urn:microsoft.com/office/officeart/2005/8/layout/orgChart1"/>
    <dgm:cxn modelId="{5F697563-5520-4A1E-9703-DD895A3F8B72}" type="presOf" srcId="{5C2006B5-AF3F-4DA8-BFD3-9FFD7C07A9E9}" destId="{3C81F43E-15BC-4622-8DD8-21C732EE6A0B}" srcOrd="0" destOrd="0" presId="urn:microsoft.com/office/officeart/2005/8/layout/orgChart1"/>
    <dgm:cxn modelId="{07EADA47-3D9F-44EC-8DD9-27ABC2E02410}" type="presOf" srcId="{232A2939-6AF4-4871-83D9-3B24D88E6742}" destId="{AFFFE2E1-BEBE-4D02-9D8E-AC09EE58D27E}" srcOrd="0" destOrd="0" presId="urn:microsoft.com/office/officeart/2005/8/layout/orgChart1"/>
    <dgm:cxn modelId="{4B2212A8-E03A-46F8-B63A-383E4F310B2A}" srcId="{5C2006B5-AF3F-4DA8-BFD3-9FFD7C07A9E9}" destId="{232A2939-6AF4-4871-83D9-3B24D88E6742}" srcOrd="0" destOrd="0" parTransId="{720EAD61-E02B-49E5-B5E4-1A5195D91ED1}" sibTransId="{0F620201-6D4A-41D6-B5B6-F0DACE573F24}"/>
    <dgm:cxn modelId="{3FF684B8-D810-4BD3-8F09-31B795FEFEF3}" type="presOf" srcId="{F0BD3563-D0CD-4190-ABD5-9BB4A439B2CE}" destId="{5DCBA6B9-257F-4F47-96AE-AE13D3CE5C97}" srcOrd="0" destOrd="0" presId="urn:microsoft.com/office/officeart/2005/8/layout/orgChart1"/>
    <dgm:cxn modelId="{B93AD4C2-C46E-4CCE-9639-BF301AA52029}" type="presOf" srcId="{F0BD3563-D0CD-4190-ABD5-9BB4A439B2CE}" destId="{17CBAFAD-5494-4ABB-9B85-137F1B6778CA}" srcOrd="1" destOrd="0" presId="urn:microsoft.com/office/officeart/2005/8/layout/orgChart1"/>
    <dgm:cxn modelId="{7F4C00FC-A294-4B13-9E80-BF785CC49337}" srcId="{5C2006B5-AF3F-4DA8-BFD3-9FFD7C07A9E9}" destId="{F0BD3563-D0CD-4190-ABD5-9BB4A439B2CE}" srcOrd="1" destOrd="0" parTransId="{F9959AF5-7E60-4B93-A40D-858114456A86}" sibTransId="{279C40FF-AC63-4867-9768-6F60D367BAA1}"/>
    <dgm:cxn modelId="{9C7B209E-33B5-4C77-AF15-72E83F60E7A1}" type="presParOf" srcId="{3C81F43E-15BC-4622-8DD8-21C732EE6A0B}" destId="{12252EBD-112F-4899-89AB-CAF236785357}" srcOrd="0" destOrd="0" presId="urn:microsoft.com/office/officeart/2005/8/layout/orgChart1"/>
    <dgm:cxn modelId="{F42E0072-607B-41B3-B41D-E5CD038BED76}" type="presParOf" srcId="{12252EBD-112F-4899-89AB-CAF236785357}" destId="{2F908184-ADAA-4BE3-9E3D-48BDBAC36A68}" srcOrd="0" destOrd="0" presId="urn:microsoft.com/office/officeart/2005/8/layout/orgChart1"/>
    <dgm:cxn modelId="{DB3D55C9-F8A2-4BD8-9086-F1D74C02F9E1}" type="presParOf" srcId="{2F908184-ADAA-4BE3-9E3D-48BDBAC36A68}" destId="{AFFFE2E1-BEBE-4D02-9D8E-AC09EE58D27E}" srcOrd="0" destOrd="0" presId="urn:microsoft.com/office/officeart/2005/8/layout/orgChart1"/>
    <dgm:cxn modelId="{30400761-43E9-4B00-93E2-C9BD9C567361}" type="presParOf" srcId="{2F908184-ADAA-4BE3-9E3D-48BDBAC36A68}" destId="{9795754F-60F5-4B3F-9CEA-E5C7B107CF95}" srcOrd="1" destOrd="0" presId="urn:microsoft.com/office/officeart/2005/8/layout/orgChart1"/>
    <dgm:cxn modelId="{7EA0CE37-7ECE-47D1-9A78-3B2328E56FAC}" type="presParOf" srcId="{12252EBD-112F-4899-89AB-CAF236785357}" destId="{D4BC1FDD-640D-468C-8702-4B54609A59F7}" srcOrd="1" destOrd="0" presId="urn:microsoft.com/office/officeart/2005/8/layout/orgChart1"/>
    <dgm:cxn modelId="{4FFA46AF-B154-47D2-939E-B11160868723}" type="presParOf" srcId="{12252EBD-112F-4899-89AB-CAF236785357}" destId="{5DAED535-2C52-4A2A-8EF7-F6BE56F2EB46}" srcOrd="2" destOrd="0" presId="urn:microsoft.com/office/officeart/2005/8/layout/orgChart1"/>
    <dgm:cxn modelId="{46015F1E-C6D8-4F83-822F-314533A3820B}" type="presParOf" srcId="{3C81F43E-15BC-4622-8DD8-21C732EE6A0B}" destId="{7CF2C7DE-431F-45F5-8EF4-0B525D2C715A}" srcOrd="1" destOrd="0" presId="urn:microsoft.com/office/officeart/2005/8/layout/orgChart1"/>
    <dgm:cxn modelId="{17746400-B3F2-43F2-A971-BC7DC73E9090}" type="presParOf" srcId="{7CF2C7DE-431F-45F5-8EF4-0B525D2C715A}" destId="{EC44690C-D71D-4280-A44D-8A148AA598C3}" srcOrd="0" destOrd="0" presId="urn:microsoft.com/office/officeart/2005/8/layout/orgChart1"/>
    <dgm:cxn modelId="{03CF00AB-637A-4BF6-92EE-99BB71A803BE}" type="presParOf" srcId="{EC44690C-D71D-4280-A44D-8A148AA598C3}" destId="{5DCBA6B9-257F-4F47-96AE-AE13D3CE5C97}" srcOrd="0" destOrd="0" presId="urn:microsoft.com/office/officeart/2005/8/layout/orgChart1"/>
    <dgm:cxn modelId="{C8AE379E-1CA6-4DD4-916B-79C2C2FC483C}" type="presParOf" srcId="{EC44690C-D71D-4280-A44D-8A148AA598C3}" destId="{17CBAFAD-5494-4ABB-9B85-137F1B6778CA}" srcOrd="1" destOrd="0" presId="urn:microsoft.com/office/officeart/2005/8/layout/orgChart1"/>
    <dgm:cxn modelId="{0EC3354E-ECB4-414B-B84C-E464E29B8B44}" type="presParOf" srcId="{7CF2C7DE-431F-45F5-8EF4-0B525D2C715A}" destId="{1267C089-CA27-422C-9651-FD177E9E493C}" srcOrd="1" destOrd="0" presId="urn:microsoft.com/office/officeart/2005/8/layout/orgChart1"/>
    <dgm:cxn modelId="{9A06316B-6152-4709-865A-6619F972C55C}" type="presParOf" srcId="{7CF2C7DE-431F-45F5-8EF4-0B525D2C715A}" destId="{195AEF73-0BDD-41C5-A046-6A028AB146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2006B5-AF3F-4DA8-BFD3-9FFD7C07A9E9}" type="doc">
      <dgm:prSet loTypeId="urn:microsoft.com/office/officeart/2005/8/layout/orgChart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32A2939-6AF4-4871-83D9-3B24D88E6742}">
      <dgm:prSet custT="1"/>
      <dgm:spPr/>
      <dgm:t>
        <a:bodyPr/>
        <a:lstStyle/>
        <a:p>
          <a:r>
            <a:rPr lang="en-US" sz="2000" b="1" i="0" baseline="0" dirty="0"/>
            <a:t>Software Maintenance</a:t>
          </a:r>
          <a:endParaRPr lang="en-US" sz="2000" dirty="0"/>
        </a:p>
      </dgm:t>
    </dgm:pt>
    <dgm:pt modelId="{720EAD61-E02B-49E5-B5E4-1A5195D91ED1}" type="parTrans" cxnId="{4B2212A8-E03A-46F8-B63A-383E4F310B2A}">
      <dgm:prSet/>
      <dgm:spPr/>
      <dgm:t>
        <a:bodyPr/>
        <a:lstStyle/>
        <a:p>
          <a:endParaRPr lang="en-US"/>
        </a:p>
      </dgm:t>
    </dgm:pt>
    <dgm:pt modelId="{0F620201-6D4A-41D6-B5B6-F0DACE573F24}" type="sibTrans" cxnId="{4B2212A8-E03A-46F8-B63A-383E4F310B2A}">
      <dgm:prSet/>
      <dgm:spPr/>
      <dgm:t>
        <a:bodyPr/>
        <a:lstStyle/>
        <a:p>
          <a:endParaRPr lang="en-US"/>
        </a:p>
      </dgm:t>
    </dgm:pt>
    <dgm:pt modelId="{F0BD3563-D0CD-4190-ABD5-9BB4A439B2CE}">
      <dgm:prSet custT="1"/>
      <dgm:spPr/>
      <dgm:t>
        <a:bodyPr/>
        <a:lstStyle/>
        <a:p>
          <a:r>
            <a:rPr lang="en-US" sz="2000" b="1" dirty="0"/>
            <a:t>Requirements Engineering</a:t>
          </a:r>
          <a:r>
            <a:rPr lang="en-US" sz="2000" b="1" i="0" baseline="0" dirty="0"/>
            <a:t>    </a:t>
          </a:r>
          <a:endParaRPr lang="en-US" sz="2000" dirty="0"/>
        </a:p>
      </dgm:t>
    </dgm:pt>
    <dgm:pt modelId="{F9959AF5-7E60-4B93-A40D-858114456A86}" type="parTrans" cxnId="{7F4C00FC-A294-4B13-9E80-BF785CC49337}">
      <dgm:prSet/>
      <dgm:spPr/>
      <dgm:t>
        <a:bodyPr/>
        <a:lstStyle/>
        <a:p>
          <a:endParaRPr lang="en-US"/>
        </a:p>
      </dgm:t>
    </dgm:pt>
    <dgm:pt modelId="{279C40FF-AC63-4867-9768-6F60D367BAA1}" type="sibTrans" cxnId="{7F4C00FC-A294-4B13-9E80-BF785CC49337}">
      <dgm:prSet/>
      <dgm:spPr/>
      <dgm:t>
        <a:bodyPr/>
        <a:lstStyle/>
        <a:p>
          <a:endParaRPr lang="en-US"/>
        </a:p>
      </dgm:t>
    </dgm:pt>
    <dgm:pt modelId="{3C81F43E-15BC-4622-8DD8-21C732EE6A0B}" type="pres">
      <dgm:prSet presAssocID="{5C2006B5-AF3F-4DA8-BFD3-9FFD7C07A9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252EBD-112F-4899-89AB-CAF236785357}" type="pres">
      <dgm:prSet presAssocID="{232A2939-6AF4-4871-83D9-3B24D88E6742}" presName="hierRoot1" presStyleCnt="0">
        <dgm:presLayoutVars>
          <dgm:hierBranch val="init"/>
        </dgm:presLayoutVars>
      </dgm:prSet>
      <dgm:spPr/>
    </dgm:pt>
    <dgm:pt modelId="{2F908184-ADAA-4BE3-9E3D-48BDBAC36A68}" type="pres">
      <dgm:prSet presAssocID="{232A2939-6AF4-4871-83D9-3B24D88E6742}" presName="rootComposite1" presStyleCnt="0"/>
      <dgm:spPr/>
    </dgm:pt>
    <dgm:pt modelId="{AFFFE2E1-BEBE-4D02-9D8E-AC09EE58D27E}" type="pres">
      <dgm:prSet presAssocID="{232A2939-6AF4-4871-83D9-3B24D88E6742}" presName="rootText1" presStyleLbl="node0" presStyleIdx="0" presStyleCnt="2" custScaleX="117186">
        <dgm:presLayoutVars>
          <dgm:chPref val="3"/>
        </dgm:presLayoutVars>
      </dgm:prSet>
      <dgm:spPr/>
    </dgm:pt>
    <dgm:pt modelId="{9795754F-60F5-4B3F-9CEA-E5C7B107CF95}" type="pres">
      <dgm:prSet presAssocID="{232A2939-6AF4-4871-83D9-3B24D88E6742}" presName="rootConnector1" presStyleLbl="node1" presStyleIdx="0" presStyleCnt="0"/>
      <dgm:spPr/>
    </dgm:pt>
    <dgm:pt modelId="{D4BC1FDD-640D-468C-8702-4B54609A59F7}" type="pres">
      <dgm:prSet presAssocID="{232A2939-6AF4-4871-83D9-3B24D88E6742}" presName="hierChild2" presStyleCnt="0"/>
      <dgm:spPr/>
    </dgm:pt>
    <dgm:pt modelId="{5DAED535-2C52-4A2A-8EF7-F6BE56F2EB46}" type="pres">
      <dgm:prSet presAssocID="{232A2939-6AF4-4871-83D9-3B24D88E6742}" presName="hierChild3" presStyleCnt="0"/>
      <dgm:spPr/>
    </dgm:pt>
    <dgm:pt modelId="{7CF2C7DE-431F-45F5-8EF4-0B525D2C715A}" type="pres">
      <dgm:prSet presAssocID="{F0BD3563-D0CD-4190-ABD5-9BB4A439B2CE}" presName="hierRoot1" presStyleCnt="0">
        <dgm:presLayoutVars>
          <dgm:hierBranch val="init"/>
        </dgm:presLayoutVars>
      </dgm:prSet>
      <dgm:spPr/>
    </dgm:pt>
    <dgm:pt modelId="{EC44690C-D71D-4280-A44D-8A148AA598C3}" type="pres">
      <dgm:prSet presAssocID="{F0BD3563-D0CD-4190-ABD5-9BB4A439B2CE}" presName="rootComposite1" presStyleCnt="0"/>
      <dgm:spPr/>
    </dgm:pt>
    <dgm:pt modelId="{5DCBA6B9-257F-4F47-96AE-AE13D3CE5C97}" type="pres">
      <dgm:prSet presAssocID="{F0BD3563-D0CD-4190-ABD5-9BB4A439B2CE}" presName="rootText1" presStyleLbl="node0" presStyleIdx="1" presStyleCnt="2" custScaleX="123539">
        <dgm:presLayoutVars>
          <dgm:chPref val="3"/>
        </dgm:presLayoutVars>
      </dgm:prSet>
      <dgm:spPr/>
    </dgm:pt>
    <dgm:pt modelId="{17CBAFAD-5494-4ABB-9B85-137F1B6778CA}" type="pres">
      <dgm:prSet presAssocID="{F0BD3563-D0CD-4190-ABD5-9BB4A439B2CE}" presName="rootConnector1" presStyleLbl="node1" presStyleIdx="0" presStyleCnt="0"/>
      <dgm:spPr/>
    </dgm:pt>
    <dgm:pt modelId="{1267C089-CA27-422C-9651-FD177E9E493C}" type="pres">
      <dgm:prSet presAssocID="{F0BD3563-D0CD-4190-ABD5-9BB4A439B2CE}" presName="hierChild2" presStyleCnt="0"/>
      <dgm:spPr/>
    </dgm:pt>
    <dgm:pt modelId="{195AEF73-0BDD-41C5-A046-6A028AB1469E}" type="pres">
      <dgm:prSet presAssocID="{F0BD3563-D0CD-4190-ABD5-9BB4A439B2CE}" presName="hierChild3" presStyleCnt="0"/>
      <dgm:spPr/>
    </dgm:pt>
  </dgm:ptLst>
  <dgm:cxnLst>
    <dgm:cxn modelId="{C062333A-3A51-4320-BFD5-F2B03A22524B}" type="presOf" srcId="{232A2939-6AF4-4871-83D9-3B24D88E6742}" destId="{9795754F-60F5-4B3F-9CEA-E5C7B107CF95}" srcOrd="1" destOrd="0" presId="urn:microsoft.com/office/officeart/2005/8/layout/orgChart1"/>
    <dgm:cxn modelId="{5F697563-5520-4A1E-9703-DD895A3F8B72}" type="presOf" srcId="{5C2006B5-AF3F-4DA8-BFD3-9FFD7C07A9E9}" destId="{3C81F43E-15BC-4622-8DD8-21C732EE6A0B}" srcOrd="0" destOrd="0" presId="urn:microsoft.com/office/officeart/2005/8/layout/orgChart1"/>
    <dgm:cxn modelId="{07EADA47-3D9F-44EC-8DD9-27ABC2E02410}" type="presOf" srcId="{232A2939-6AF4-4871-83D9-3B24D88E6742}" destId="{AFFFE2E1-BEBE-4D02-9D8E-AC09EE58D27E}" srcOrd="0" destOrd="0" presId="urn:microsoft.com/office/officeart/2005/8/layout/orgChart1"/>
    <dgm:cxn modelId="{4B2212A8-E03A-46F8-B63A-383E4F310B2A}" srcId="{5C2006B5-AF3F-4DA8-BFD3-9FFD7C07A9E9}" destId="{232A2939-6AF4-4871-83D9-3B24D88E6742}" srcOrd="0" destOrd="0" parTransId="{720EAD61-E02B-49E5-B5E4-1A5195D91ED1}" sibTransId="{0F620201-6D4A-41D6-B5B6-F0DACE573F24}"/>
    <dgm:cxn modelId="{3FF684B8-D810-4BD3-8F09-31B795FEFEF3}" type="presOf" srcId="{F0BD3563-D0CD-4190-ABD5-9BB4A439B2CE}" destId="{5DCBA6B9-257F-4F47-96AE-AE13D3CE5C97}" srcOrd="0" destOrd="0" presId="urn:microsoft.com/office/officeart/2005/8/layout/orgChart1"/>
    <dgm:cxn modelId="{B93AD4C2-C46E-4CCE-9639-BF301AA52029}" type="presOf" srcId="{F0BD3563-D0CD-4190-ABD5-9BB4A439B2CE}" destId="{17CBAFAD-5494-4ABB-9B85-137F1B6778CA}" srcOrd="1" destOrd="0" presId="urn:microsoft.com/office/officeart/2005/8/layout/orgChart1"/>
    <dgm:cxn modelId="{7F4C00FC-A294-4B13-9E80-BF785CC49337}" srcId="{5C2006B5-AF3F-4DA8-BFD3-9FFD7C07A9E9}" destId="{F0BD3563-D0CD-4190-ABD5-9BB4A439B2CE}" srcOrd="1" destOrd="0" parTransId="{F9959AF5-7E60-4B93-A40D-858114456A86}" sibTransId="{279C40FF-AC63-4867-9768-6F60D367BAA1}"/>
    <dgm:cxn modelId="{9C7B209E-33B5-4C77-AF15-72E83F60E7A1}" type="presParOf" srcId="{3C81F43E-15BC-4622-8DD8-21C732EE6A0B}" destId="{12252EBD-112F-4899-89AB-CAF236785357}" srcOrd="0" destOrd="0" presId="urn:microsoft.com/office/officeart/2005/8/layout/orgChart1"/>
    <dgm:cxn modelId="{F42E0072-607B-41B3-B41D-E5CD038BED76}" type="presParOf" srcId="{12252EBD-112F-4899-89AB-CAF236785357}" destId="{2F908184-ADAA-4BE3-9E3D-48BDBAC36A68}" srcOrd="0" destOrd="0" presId="urn:microsoft.com/office/officeart/2005/8/layout/orgChart1"/>
    <dgm:cxn modelId="{DB3D55C9-F8A2-4BD8-9086-F1D74C02F9E1}" type="presParOf" srcId="{2F908184-ADAA-4BE3-9E3D-48BDBAC36A68}" destId="{AFFFE2E1-BEBE-4D02-9D8E-AC09EE58D27E}" srcOrd="0" destOrd="0" presId="urn:microsoft.com/office/officeart/2005/8/layout/orgChart1"/>
    <dgm:cxn modelId="{30400761-43E9-4B00-93E2-C9BD9C567361}" type="presParOf" srcId="{2F908184-ADAA-4BE3-9E3D-48BDBAC36A68}" destId="{9795754F-60F5-4B3F-9CEA-E5C7B107CF95}" srcOrd="1" destOrd="0" presId="urn:microsoft.com/office/officeart/2005/8/layout/orgChart1"/>
    <dgm:cxn modelId="{7EA0CE37-7ECE-47D1-9A78-3B2328E56FAC}" type="presParOf" srcId="{12252EBD-112F-4899-89AB-CAF236785357}" destId="{D4BC1FDD-640D-468C-8702-4B54609A59F7}" srcOrd="1" destOrd="0" presId="urn:microsoft.com/office/officeart/2005/8/layout/orgChart1"/>
    <dgm:cxn modelId="{4FFA46AF-B154-47D2-939E-B11160868723}" type="presParOf" srcId="{12252EBD-112F-4899-89AB-CAF236785357}" destId="{5DAED535-2C52-4A2A-8EF7-F6BE56F2EB46}" srcOrd="2" destOrd="0" presId="urn:microsoft.com/office/officeart/2005/8/layout/orgChart1"/>
    <dgm:cxn modelId="{46015F1E-C6D8-4F83-822F-314533A3820B}" type="presParOf" srcId="{3C81F43E-15BC-4622-8DD8-21C732EE6A0B}" destId="{7CF2C7DE-431F-45F5-8EF4-0B525D2C715A}" srcOrd="1" destOrd="0" presId="urn:microsoft.com/office/officeart/2005/8/layout/orgChart1"/>
    <dgm:cxn modelId="{17746400-B3F2-43F2-A971-BC7DC73E9090}" type="presParOf" srcId="{7CF2C7DE-431F-45F5-8EF4-0B525D2C715A}" destId="{EC44690C-D71D-4280-A44D-8A148AA598C3}" srcOrd="0" destOrd="0" presId="urn:microsoft.com/office/officeart/2005/8/layout/orgChart1"/>
    <dgm:cxn modelId="{03CF00AB-637A-4BF6-92EE-99BB71A803BE}" type="presParOf" srcId="{EC44690C-D71D-4280-A44D-8A148AA598C3}" destId="{5DCBA6B9-257F-4F47-96AE-AE13D3CE5C97}" srcOrd="0" destOrd="0" presId="urn:microsoft.com/office/officeart/2005/8/layout/orgChart1"/>
    <dgm:cxn modelId="{C8AE379E-1CA6-4DD4-916B-79C2C2FC483C}" type="presParOf" srcId="{EC44690C-D71D-4280-A44D-8A148AA598C3}" destId="{17CBAFAD-5494-4ABB-9B85-137F1B6778CA}" srcOrd="1" destOrd="0" presId="urn:microsoft.com/office/officeart/2005/8/layout/orgChart1"/>
    <dgm:cxn modelId="{0EC3354E-ECB4-414B-B84C-E464E29B8B44}" type="presParOf" srcId="{7CF2C7DE-431F-45F5-8EF4-0B525D2C715A}" destId="{1267C089-CA27-422C-9651-FD177E9E493C}" srcOrd="1" destOrd="0" presId="urn:microsoft.com/office/officeart/2005/8/layout/orgChart1"/>
    <dgm:cxn modelId="{9A06316B-6152-4709-865A-6619F972C55C}" type="presParOf" srcId="{7CF2C7DE-431F-45F5-8EF4-0B525D2C715A}" destId="{195AEF73-0BDD-41C5-A046-6A028AB146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049C65-0EC3-451C-B3D3-979F658A4F9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DCAEFF8C-0155-4A28-BACD-124193AEB6D1}">
      <dgm:prSet custT="1"/>
      <dgm:spPr/>
      <dgm:t>
        <a:bodyPr/>
        <a:lstStyle/>
        <a:p>
          <a:r>
            <a:rPr lang="en-US" sz="2400" b="1" dirty="0"/>
            <a:t>Easy customer-seller interaction</a:t>
          </a:r>
        </a:p>
      </dgm:t>
    </dgm:pt>
    <dgm:pt modelId="{EDF94E71-7BCD-43D5-8865-1D9171B9D4FF}" type="parTrans" cxnId="{A5D627AB-7A00-402B-A56E-7F3FAEE76BB9}">
      <dgm:prSet/>
      <dgm:spPr/>
      <dgm:t>
        <a:bodyPr/>
        <a:lstStyle/>
        <a:p>
          <a:endParaRPr lang="en-US"/>
        </a:p>
      </dgm:t>
    </dgm:pt>
    <dgm:pt modelId="{DE6566FE-CB30-4C10-A199-F9E9052DC916}" type="sibTrans" cxnId="{A5D627AB-7A00-402B-A56E-7F3FAEE76BB9}">
      <dgm:prSet/>
      <dgm:spPr/>
      <dgm:t>
        <a:bodyPr/>
        <a:lstStyle/>
        <a:p>
          <a:endParaRPr lang="en-US"/>
        </a:p>
      </dgm:t>
    </dgm:pt>
    <dgm:pt modelId="{3FC46676-CB08-4791-AFB6-833F03F15CCD}" type="pres">
      <dgm:prSet presAssocID="{B9049C65-0EC3-451C-B3D3-979F658A4F9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D4B66B2-009F-4310-AE23-75B5982BFD79}" type="pres">
      <dgm:prSet presAssocID="{DCAEFF8C-0155-4A28-BACD-124193AEB6D1}" presName="circle1" presStyleLbl="node1" presStyleIdx="0" presStyleCnt="1"/>
      <dgm:spPr/>
    </dgm:pt>
    <dgm:pt modelId="{6F180734-DDB2-461B-9EAF-9474824A4AA9}" type="pres">
      <dgm:prSet presAssocID="{DCAEFF8C-0155-4A28-BACD-124193AEB6D1}" presName="space" presStyleCnt="0"/>
      <dgm:spPr/>
    </dgm:pt>
    <dgm:pt modelId="{18CA95EE-CBB8-4B5E-BF39-3EE07E44CB5D}" type="pres">
      <dgm:prSet presAssocID="{DCAEFF8C-0155-4A28-BACD-124193AEB6D1}" presName="rect1" presStyleLbl="alignAcc1" presStyleIdx="0" presStyleCnt="1"/>
      <dgm:spPr/>
    </dgm:pt>
    <dgm:pt modelId="{D1011342-D4CF-4119-AE17-E5EA3CF498AE}" type="pres">
      <dgm:prSet presAssocID="{DCAEFF8C-0155-4A28-BACD-124193AEB6D1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80B8104-18C1-4D7A-8DBE-CA8CE23A24B1}" type="presOf" srcId="{DCAEFF8C-0155-4A28-BACD-124193AEB6D1}" destId="{D1011342-D4CF-4119-AE17-E5EA3CF498AE}" srcOrd="1" destOrd="0" presId="urn:microsoft.com/office/officeart/2005/8/layout/target3"/>
    <dgm:cxn modelId="{56B1CF3F-776E-45BB-88E6-5B0DF41053BC}" type="presOf" srcId="{B9049C65-0EC3-451C-B3D3-979F658A4F9B}" destId="{3FC46676-CB08-4791-AFB6-833F03F15CCD}" srcOrd="0" destOrd="0" presId="urn:microsoft.com/office/officeart/2005/8/layout/target3"/>
    <dgm:cxn modelId="{A5D627AB-7A00-402B-A56E-7F3FAEE76BB9}" srcId="{B9049C65-0EC3-451C-B3D3-979F658A4F9B}" destId="{DCAEFF8C-0155-4A28-BACD-124193AEB6D1}" srcOrd="0" destOrd="0" parTransId="{EDF94E71-7BCD-43D5-8865-1D9171B9D4FF}" sibTransId="{DE6566FE-CB30-4C10-A199-F9E9052DC916}"/>
    <dgm:cxn modelId="{C4612FF5-C559-4564-9B4B-EE92B1562E65}" type="presOf" srcId="{DCAEFF8C-0155-4A28-BACD-124193AEB6D1}" destId="{18CA95EE-CBB8-4B5E-BF39-3EE07E44CB5D}" srcOrd="0" destOrd="0" presId="urn:microsoft.com/office/officeart/2005/8/layout/target3"/>
    <dgm:cxn modelId="{6A9054DF-8CE6-4882-9687-396D6F129435}" type="presParOf" srcId="{3FC46676-CB08-4791-AFB6-833F03F15CCD}" destId="{3D4B66B2-009F-4310-AE23-75B5982BFD79}" srcOrd="0" destOrd="0" presId="urn:microsoft.com/office/officeart/2005/8/layout/target3"/>
    <dgm:cxn modelId="{A5020250-42DA-4712-834D-792028860A61}" type="presParOf" srcId="{3FC46676-CB08-4791-AFB6-833F03F15CCD}" destId="{6F180734-DDB2-461B-9EAF-9474824A4AA9}" srcOrd="1" destOrd="0" presId="urn:microsoft.com/office/officeart/2005/8/layout/target3"/>
    <dgm:cxn modelId="{D5489520-2178-4FDA-9447-FA4B719A2C94}" type="presParOf" srcId="{3FC46676-CB08-4791-AFB6-833F03F15CCD}" destId="{18CA95EE-CBB8-4B5E-BF39-3EE07E44CB5D}" srcOrd="2" destOrd="0" presId="urn:microsoft.com/office/officeart/2005/8/layout/target3"/>
    <dgm:cxn modelId="{508D22E0-F072-4351-B4CF-BFCAC3AF467D}" type="presParOf" srcId="{3FC46676-CB08-4791-AFB6-833F03F15CCD}" destId="{D1011342-D4CF-4119-AE17-E5EA3CF498A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C449D8-5F96-4540-B249-0931F915F7B0}" type="doc">
      <dgm:prSet loTypeId="urn:microsoft.com/office/officeart/2005/8/layout/target3" loCatId="relationship" qsTypeId="urn:microsoft.com/office/officeart/2005/8/quickstyle/simple1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C5ED460C-2E97-4EA1-82D6-DB928388CEE5}">
      <dgm:prSet custT="1"/>
      <dgm:spPr/>
      <dgm:t>
        <a:bodyPr/>
        <a:lstStyle/>
        <a:p>
          <a:r>
            <a:rPr lang="en-US" sz="2400" b="1" dirty="0"/>
            <a:t>Centralized orders from various vendors</a:t>
          </a:r>
        </a:p>
      </dgm:t>
    </dgm:pt>
    <dgm:pt modelId="{267CD412-1531-4295-BFF8-E079A29A1C32}" type="parTrans" cxnId="{68F4417E-2493-4E8B-BC7B-8E6D090637DA}">
      <dgm:prSet/>
      <dgm:spPr/>
      <dgm:t>
        <a:bodyPr/>
        <a:lstStyle/>
        <a:p>
          <a:endParaRPr lang="en-US"/>
        </a:p>
      </dgm:t>
    </dgm:pt>
    <dgm:pt modelId="{B7B25D27-FF3D-4993-A00B-724F299C06A8}" type="sibTrans" cxnId="{68F4417E-2493-4E8B-BC7B-8E6D090637DA}">
      <dgm:prSet/>
      <dgm:spPr/>
      <dgm:t>
        <a:bodyPr/>
        <a:lstStyle/>
        <a:p>
          <a:endParaRPr lang="en-US"/>
        </a:p>
      </dgm:t>
    </dgm:pt>
    <dgm:pt modelId="{1D087617-A4DB-4A99-8B65-88CE27B5C044}" type="pres">
      <dgm:prSet presAssocID="{92C449D8-5F96-4540-B249-0931F915F7B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49A53E7-0B09-45FB-920D-A8D484F812C1}" type="pres">
      <dgm:prSet presAssocID="{C5ED460C-2E97-4EA1-82D6-DB928388CEE5}" presName="circle1" presStyleLbl="node1" presStyleIdx="0" presStyleCnt="1"/>
      <dgm:spPr/>
    </dgm:pt>
    <dgm:pt modelId="{E6824983-EA69-4BCD-93F1-63407A284CF5}" type="pres">
      <dgm:prSet presAssocID="{C5ED460C-2E97-4EA1-82D6-DB928388CEE5}" presName="space" presStyleCnt="0"/>
      <dgm:spPr/>
    </dgm:pt>
    <dgm:pt modelId="{66B96A89-D66F-4889-BEF0-1A2A13F21EB5}" type="pres">
      <dgm:prSet presAssocID="{C5ED460C-2E97-4EA1-82D6-DB928388CEE5}" presName="rect1" presStyleLbl="alignAcc1" presStyleIdx="0" presStyleCnt="1"/>
      <dgm:spPr/>
    </dgm:pt>
    <dgm:pt modelId="{6FE42D37-CE09-45BD-8BB2-9DDA1636EBB5}" type="pres">
      <dgm:prSet presAssocID="{C5ED460C-2E97-4EA1-82D6-DB928388CEE5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82EB5964-336D-40B2-B189-761E98288C0E}" type="presOf" srcId="{C5ED460C-2E97-4EA1-82D6-DB928388CEE5}" destId="{66B96A89-D66F-4889-BEF0-1A2A13F21EB5}" srcOrd="0" destOrd="0" presId="urn:microsoft.com/office/officeart/2005/8/layout/target3"/>
    <dgm:cxn modelId="{68F4417E-2493-4E8B-BC7B-8E6D090637DA}" srcId="{92C449D8-5F96-4540-B249-0931F915F7B0}" destId="{C5ED460C-2E97-4EA1-82D6-DB928388CEE5}" srcOrd="0" destOrd="0" parTransId="{267CD412-1531-4295-BFF8-E079A29A1C32}" sibTransId="{B7B25D27-FF3D-4993-A00B-724F299C06A8}"/>
    <dgm:cxn modelId="{61408885-8FCE-4505-AEED-4B514A4A7142}" type="presOf" srcId="{C5ED460C-2E97-4EA1-82D6-DB928388CEE5}" destId="{6FE42D37-CE09-45BD-8BB2-9DDA1636EBB5}" srcOrd="1" destOrd="0" presId="urn:microsoft.com/office/officeart/2005/8/layout/target3"/>
    <dgm:cxn modelId="{2274C5C2-5BEB-4EB0-904A-838AC6839AB7}" type="presOf" srcId="{92C449D8-5F96-4540-B249-0931F915F7B0}" destId="{1D087617-A4DB-4A99-8B65-88CE27B5C044}" srcOrd="0" destOrd="0" presId="urn:microsoft.com/office/officeart/2005/8/layout/target3"/>
    <dgm:cxn modelId="{C40481A6-2AC1-4DA8-816B-E1F320E589D3}" type="presParOf" srcId="{1D087617-A4DB-4A99-8B65-88CE27B5C044}" destId="{949A53E7-0B09-45FB-920D-A8D484F812C1}" srcOrd="0" destOrd="0" presId="urn:microsoft.com/office/officeart/2005/8/layout/target3"/>
    <dgm:cxn modelId="{57A2805F-0460-4753-8916-1005902224FC}" type="presParOf" srcId="{1D087617-A4DB-4A99-8B65-88CE27B5C044}" destId="{E6824983-EA69-4BCD-93F1-63407A284CF5}" srcOrd="1" destOrd="0" presId="urn:microsoft.com/office/officeart/2005/8/layout/target3"/>
    <dgm:cxn modelId="{9B71AA62-C536-419A-ACD1-F9636D3CB8E8}" type="presParOf" srcId="{1D087617-A4DB-4A99-8B65-88CE27B5C044}" destId="{66B96A89-D66F-4889-BEF0-1A2A13F21EB5}" srcOrd="2" destOrd="0" presId="urn:microsoft.com/office/officeart/2005/8/layout/target3"/>
    <dgm:cxn modelId="{93AA592B-F323-48BF-B39D-167F85AEAD1D}" type="presParOf" srcId="{1D087617-A4DB-4A99-8B65-88CE27B5C044}" destId="{6FE42D37-CE09-45BD-8BB2-9DDA1636EBB5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049C65-0EC3-451C-B3D3-979F658A4F9B}" type="doc">
      <dgm:prSet loTypeId="urn:microsoft.com/office/officeart/2005/8/layout/target3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CAEFF8C-0155-4A28-BACD-124193AEB6D1}">
      <dgm:prSet custT="1"/>
      <dgm:spPr/>
      <dgm:t>
        <a:bodyPr/>
        <a:lstStyle/>
        <a:p>
          <a:r>
            <a:rPr lang="en-US" sz="2400" b="1" dirty="0"/>
            <a:t>Seller product management system</a:t>
          </a:r>
        </a:p>
      </dgm:t>
    </dgm:pt>
    <dgm:pt modelId="{EDF94E71-7BCD-43D5-8865-1D9171B9D4FF}" type="parTrans" cxnId="{A5D627AB-7A00-402B-A56E-7F3FAEE76BB9}">
      <dgm:prSet/>
      <dgm:spPr/>
      <dgm:t>
        <a:bodyPr/>
        <a:lstStyle/>
        <a:p>
          <a:endParaRPr lang="en-US"/>
        </a:p>
      </dgm:t>
    </dgm:pt>
    <dgm:pt modelId="{DE6566FE-CB30-4C10-A199-F9E9052DC916}" type="sibTrans" cxnId="{A5D627AB-7A00-402B-A56E-7F3FAEE76BB9}">
      <dgm:prSet/>
      <dgm:spPr/>
      <dgm:t>
        <a:bodyPr/>
        <a:lstStyle/>
        <a:p>
          <a:endParaRPr lang="en-US"/>
        </a:p>
      </dgm:t>
    </dgm:pt>
    <dgm:pt modelId="{3FC46676-CB08-4791-AFB6-833F03F15CCD}" type="pres">
      <dgm:prSet presAssocID="{B9049C65-0EC3-451C-B3D3-979F658A4F9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D4B66B2-009F-4310-AE23-75B5982BFD79}" type="pres">
      <dgm:prSet presAssocID="{DCAEFF8C-0155-4A28-BACD-124193AEB6D1}" presName="circle1" presStyleLbl="node1" presStyleIdx="0" presStyleCnt="1"/>
      <dgm:spPr/>
    </dgm:pt>
    <dgm:pt modelId="{6F180734-DDB2-461B-9EAF-9474824A4AA9}" type="pres">
      <dgm:prSet presAssocID="{DCAEFF8C-0155-4A28-BACD-124193AEB6D1}" presName="space" presStyleCnt="0"/>
      <dgm:spPr/>
    </dgm:pt>
    <dgm:pt modelId="{18CA95EE-CBB8-4B5E-BF39-3EE07E44CB5D}" type="pres">
      <dgm:prSet presAssocID="{DCAEFF8C-0155-4A28-BACD-124193AEB6D1}" presName="rect1" presStyleLbl="alignAcc1" presStyleIdx="0" presStyleCnt="1"/>
      <dgm:spPr/>
    </dgm:pt>
    <dgm:pt modelId="{D1011342-D4CF-4119-AE17-E5EA3CF498AE}" type="pres">
      <dgm:prSet presAssocID="{DCAEFF8C-0155-4A28-BACD-124193AEB6D1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80B8104-18C1-4D7A-8DBE-CA8CE23A24B1}" type="presOf" srcId="{DCAEFF8C-0155-4A28-BACD-124193AEB6D1}" destId="{D1011342-D4CF-4119-AE17-E5EA3CF498AE}" srcOrd="1" destOrd="0" presId="urn:microsoft.com/office/officeart/2005/8/layout/target3"/>
    <dgm:cxn modelId="{56B1CF3F-776E-45BB-88E6-5B0DF41053BC}" type="presOf" srcId="{B9049C65-0EC3-451C-B3D3-979F658A4F9B}" destId="{3FC46676-CB08-4791-AFB6-833F03F15CCD}" srcOrd="0" destOrd="0" presId="urn:microsoft.com/office/officeart/2005/8/layout/target3"/>
    <dgm:cxn modelId="{A5D627AB-7A00-402B-A56E-7F3FAEE76BB9}" srcId="{B9049C65-0EC3-451C-B3D3-979F658A4F9B}" destId="{DCAEFF8C-0155-4A28-BACD-124193AEB6D1}" srcOrd="0" destOrd="0" parTransId="{EDF94E71-7BCD-43D5-8865-1D9171B9D4FF}" sibTransId="{DE6566FE-CB30-4C10-A199-F9E9052DC916}"/>
    <dgm:cxn modelId="{C4612FF5-C559-4564-9B4B-EE92B1562E65}" type="presOf" srcId="{DCAEFF8C-0155-4A28-BACD-124193AEB6D1}" destId="{18CA95EE-CBB8-4B5E-BF39-3EE07E44CB5D}" srcOrd="0" destOrd="0" presId="urn:microsoft.com/office/officeart/2005/8/layout/target3"/>
    <dgm:cxn modelId="{6A9054DF-8CE6-4882-9687-396D6F129435}" type="presParOf" srcId="{3FC46676-CB08-4791-AFB6-833F03F15CCD}" destId="{3D4B66B2-009F-4310-AE23-75B5982BFD79}" srcOrd="0" destOrd="0" presId="urn:microsoft.com/office/officeart/2005/8/layout/target3"/>
    <dgm:cxn modelId="{A5020250-42DA-4712-834D-792028860A61}" type="presParOf" srcId="{3FC46676-CB08-4791-AFB6-833F03F15CCD}" destId="{6F180734-DDB2-461B-9EAF-9474824A4AA9}" srcOrd="1" destOrd="0" presId="urn:microsoft.com/office/officeart/2005/8/layout/target3"/>
    <dgm:cxn modelId="{D5489520-2178-4FDA-9447-FA4B719A2C94}" type="presParOf" srcId="{3FC46676-CB08-4791-AFB6-833F03F15CCD}" destId="{18CA95EE-CBB8-4B5E-BF39-3EE07E44CB5D}" srcOrd="2" destOrd="0" presId="urn:microsoft.com/office/officeart/2005/8/layout/target3"/>
    <dgm:cxn modelId="{508D22E0-F072-4351-B4CF-BFCAC3AF467D}" type="presParOf" srcId="{3FC46676-CB08-4791-AFB6-833F03F15CCD}" destId="{D1011342-D4CF-4119-AE17-E5EA3CF498A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049C65-0EC3-451C-B3D3-979F658A4F9B}" type="doc">
      <dgm:prSet loTypeId="urn:microsoft.com/office/officeart/2005/8/layout/target3" loCatId="relationship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DCAEFF8C-0155-4A28-BACD-124193AEB6D1}">
      <dgm:prSet custT="1"/>
      <dgm:spPr/>
      <dgm:t>
        <a:bodyPr/>
        <a:lstStyle/>
        <a:p>
          <a:r>
            <a:rPr lang="en-US" sz="2400" b="1" dirty="0"/>
            <a:t>Marketplace for multiple online sellers</a:t>
          </a:r>
        </a:p>
      </dgm:t>
    </dgm:pt>
    <dgm:pt modelId="{EDF94E71-7BCD-43D5-8865-1D9171B9D4FF}" type="parTrans" cxnId="{A5D627AB-7A00-402B-A56E-7F3FAEE76BB9}">
      <dgm:prSet/>
      <dgm:spPr/>
      <dgm:t>
        <a:bodyPr/>
        <a:lstStyle/>
        <a:p>
          <a:endParaRPr lang="en-US"/>
        </a:p>
      </dgm:t>
    </dgm:pt>
    <dgm:pt modelId="{DE6566FE-CB30-4C10-A199-F9E9052DC916}" type="sibTrans" cxnId="{A5D627AB-7A00-402B-A56E-7F3FAEE76BB9}">
      <dgm:prSet/>
      <dgm:spPr/>
      <dgm:t>
        <a:bodyPr/>
        <a:lstStyle/>
        <a:p>
          <a:endParaRPr lang="en-US"/>
        </a:p>
      </dgm:t>
    </dgm:pt>
    <dgm:pt modelId="{3FC46676-CB08-4791-AFB6-833F03F15CCD}" type="pres">
      <dgm:prSet presAssocID="{B9049C65-0EC3-451C-B3D3-979F658A4F9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D4B66B2-009F-4310-AE23-75B5982BFD79}" type="pres">
      <dgm:prSet presAssocID="{DCAEFF8C-0155-4A28-BACD-124193AEB6D1}" presName="circle1" presStyleLbl="node1" presStyleIdx="0" presStyleCnt="1"/>
      <dgm:spPr/>
    </dgm:pt>
    <dgm:pt modelId="{6F180734-DDB2-461B-9EAF-9474824A4AA9}" type="pres">
      <dgm:prSet presAssocID="{DCAEFF8C-0155-4A28-BACD-124193AEB6D1}" presName="space" presStyleCnt="0"/>
      <dgm:spPr/>
    </dgm:pt>
    <dgm:pt modelId="{18CA95EE-CBB8-4B5E-BF39-3EE07E44CB5D}" type="pres">
      <dgm:prSet presAssocID="{DCAEFF8C-0155-4A28-BACD-124193AEB6D1}" presName="rect1" presStyleLbl="alignAcc1" presStyleIdx="0" presStyleCnt="1"/>
      <dgm:spPr/>
    </dgm:pt>
    <dgm:pt modelId="{D1011342-D4CF-4119-AE17-E5EA3CF498AE}" type="pres">
      <dgm:prSet presAssocID="{DCAEFF8C-0155-4A28-BACD-124193AEB6D1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80B8104-18C1-4D7A-8DBE-CA8CE23A24B1}" type="presOf" srcId="{DCAEFF8C-0155-4A28-BACD-124193AEB6D1}" destId="{D1011342-D4CF-4119-AE17-E5EA3CF498AE}" srcOrd="1" destOrd="0" presId="urn:microsoft.com/office/officeart/2005/8/layout/target3"/>
    <dgm:cxn modelId="{56B1CF3F-776E-45BB-88E6-5B0DF41053BC}" type="presOf" srcId="{B9049C65-0EC3-451C-B3D3-979F658A4F9B}" destId="{3FC46676-CB08-4791-AFB6-833F03F15CCD}" srcOrd="0" destOrd="0" presId="urn:microsoft.com/office/officeart/2005/8/layout/target3"/>
    <dgm:cxn modelId="{A5D627AB-7A00-402B-A56E-7F3FAEE76BB9}" srcId="{B9049C65-0EC3-451C-B3D3-979F658A4F9B}" destId="{DCAEFF8C-0155-4A28-BACD-124193AEB6D1}" srcOrd="0" destOrd="0" parTransId="{EDF94E71-7BCD-43D5-8865-1D9171B9D4FF}" sibTransId="{DE6566FE-CB30-4C10-A199-F9E9052DC916}"/>
    <dgm:cxn modelId="{C4612FF5-C559-4564-9B4B-EE92B1562E65}" type="presOf" srcId="{DCAEFF8C-0155-4A28-BACD-124193AEB6D1}" destId="{18CA95EE-CBB8-4B5E-BF39-3EE07E44CB5D}" srcOrd="0" destOrd="0" presId="urn:microsoft.com/office/officeart/2005/8/layout/target3"/>
    <dgm:cxn modelId="{6A9054DF-8CE6-4882-9687-396D6F129435}" type="presParOf" srcId="{3FC46676-CB08-4791-AFB6-833F03F15CCD}" destId="{3D4B66B2-009F-4310-AE23-75B5982BFD79}" srcOrd="0" destOrd="0" presId="urn:microsoft.com/office/officeart/2005/8/layout/target3"/>
    <dgm:cxn modelId="{A5020250-42DA-4712-834D-792028860A61}" type="presParOf" srcId="{3FC46676-CB08-4791-AFB6-833F03F15CCD}" destId="{6F180734-DDB2-461B-9EAF-9474824A4AA9}" srcOrd="1" destOrd="0" presId="urn:microsoft.com/office/officeart/2005/8/layout/target3"/>
    <dgm:cxn modelId="{D5489520-2178-4FDA-9447-FA4B719A2C94}" type="presParOf" srcId="{3FC46676-CB08-4791-AFB6-833F03F15CCD}" destId="{18CA95EE-CBB8-4B5E-BF39-3EE07E44CB5D}" srcOrd="2" destOrd="0" presId="urn:microsoft.com/office/officeart/2005/8/layout/target3"/>
    <dgm:cxn modelId="{508D22E0-F072-4351-B4CF-BFCAC3AF467D}" type="presParOf" srcId="{3FC46676-CB08-4791-AFB6-833F03F15CCD}" destId="{D1011342-D4CF-4119-AE17-E5EA3CF498A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FE2E1-BEBE-4D02-9D8E-AC09EE58D27E}">
      <dsp:nvSpPr>
        <dsp:cNvPr id="0" name=""/>
        <dsp:cNvSpPr/>
      </dsp:nvSpPr>
      <dsp:spPr>
        <a:xfrm>
          <a:off x="2803075" y="31"/>
          <a:ext cx="1886493" cy="748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Software Development</a:t>
          </a:r>
          <a:endParaRPr lang="en-US" sz="2000" kern="1200" dirty="0"/>
        </a:p>
      </dsp:txBody>
      <dsp:txXfrm>
        <a:off x="2803075" y="31"/>
        <a:ext cx="1886493" cy="748091"/>
      </dsp:txXfrm>
    </dsp:sp>
    <dsp:sp modelId="{5DCBA6B9-257F-4F47-96AE-AE13D3CE5C97}">
      <dsp:nvSpPr>
        <dsp:cNvPr id="0" name=""/>
        <dsp:cNvSpPr/>
      </dsp:nvSpPr>
      <dsp:spPr>
        <a:xfrm>
          <a:off x="5003767" y="31"/>
          <a:ext cx="1496183" cy="748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Software Testing    </a:t>
          </a:r>
          <a:endParaRPr lang="en-US" sz="2000" kern="1200" dirty="0"/>
        </a:p>
      </dsp:txBody>
      <dsp:txXfrm>
        <a:off x="5003767" y="31"/>
        <a:ext cx="1496183" cy="748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FE2E1-BEBE-4D02-9D8E-AC09EE58D27E}">
      <dsp:nvSpPr>
        <dsp:cNvPr id="0" name=""/>
        <dsp:cNvSpPr/>
      </dsp:nvSpPr>
      <dsp:spPr>
        <a:xfrm>
          <a:off x="323919" y="194"/>
          <a:ext cx="1660681" cy="747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Requirements Engineering</a:t>
          </a:r>
        </a:p>
      </dsp:txBody>
      <dsp:txXfrm>
        <a:off x="323919" y="194"/>
        <a:ext cx="1660681" cy="747765"/>
      </dsp:txXfrm>
    </dsp:sp>
    <dsp:sp modelId="{5DCBA6B9-257F-4F47-96AE-AE13D3CE5C97}">
      <dsp:nvSpPr>
        <dsp:cNvPr id="0" name=""/>
        <dsp:cNvSpPr/>
      </dsp:nvSpPr>
      <dsp:spPr>
        <a:xfrm>
          <a:off x="2298662" y="194"/>
          <a:ext cx="1495530" cy="747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Software Design    </a:t>
          </a:r>
          <a:endParaRPr lang="en-US" sz="2000" kern="1200" dirty="0"/>
        </a:p>
      </dsp:txBody>
      <dsp:txXfrm>
        <a:off x="2298662" y="194"/>
        <a:ext cx="1495530" cy="747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FE2E1-BEBE-4D02-9D8E-AC09EE58D27E}">
      <dsp:nvSpPr>
        <dsp:cNvPr id="0" name=""/>
        <dsp:cNvSpPr/>
      </dsp:nvSpPr>
      <dsp:spPr>
        <a:xfrm>
          <a:off x="192558" y="133"/>
          <a:ext cx="1495773" cy="7478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Software Testing</a:t>
          </a:r>
          <a:endParaRPr lang="en-US" sz="2000" kern="1200" dirty="0"/>
        </a:p>
      </dsp:txBody>
      <dsp:txXfrm>
        <a:off x="192558" y="133"/>
        <a:ext cx="1495773" cy="747886"/>
      </dsp:txXfrm>
    </dsp:sp>
    <dsp:sp modelId="{5DCBA6B9-257F-4F47-96AE-AE13D3CE5C97}">
      <dsp:nvSpPr>
        <dsp:cNvPr id="0" name=""/>
        <dsp:cNvSpPr/>
      </dsp:nvSpPr>
      <dsp:spPr>
        <a:xfrm>
          <a:off x="2002443" y="133"/>
          <a:ext cx="1495773" cy="7478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Software Design    </a:t>
          </a:r>
          <a:endParaRPr lang="en-US" sz="2000" kern="1200" dirty="0"/>
        </a:p>
      </dsp:txBody>
      <dsp:txXfrm>
        <a:off x="2002443" y="133"/>
        <a:ext cx="1495773" cy="747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FE2E1-BEBE-4D02-9D8E-AC09EE58D27E}">
      <dsp:nvSpPr>
        <dsp:cNvPr id="0" name=""/>
        <dsp:cNvSpPr/>
      </dsp:nvSpPr>
      <dsp:spPr>
        <a:xfrm>
          <a:off x="1" y="336"/>
          <a:ext cx="1751888" cy="7474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Software Maintenance</a:t>
          </a:r>
          <a:endParaRPr lang="en-US" sz="2000" kern="1200" dirty="0"/>
        </a:p>
      </dsp:txBody>
      <dsp:txXfrm>
        <a:off x="1" y="336"/>
        <a:ext cx="1751888" cy="747481"/>
      </dsp:txXfrm>
    </dsp:sp>
    <dsp:sp modelId="{5DCBA6B9-257F-4F47-96AE-AE13D3CE5C97}">
      <dsp:nvSpPr>
        <dsp:cNvPr id="0" name=""/>
        <dsp:cNvSpPr/>
      </dsp:nvSpPr>
      <dsp:spPr>
        <a:xfrm>
          <a:off x="2065832" y="336"/>
          <a:ext cx="1846863" cy="7474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Requirements Engineering</a:t>
          </a:r>
          <a:r>
            <a:rPr lang="en-US" sz="2000" b="1" i="0" kern="1200" baseline="0" dirty="0"/>
            <a:t>    </a:t>
          </a:r>
          <a:endParaRPr lang="en-US" sz="2000" kern="1200" dirty="0"/>
        </a:p>
      </dsp:txBody>
      <dsp:txXfrm>
        <a:off x="2065832" y="336"/>
        <a:ext cx="1846863" cy="7474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B66B2-009F-4310-AE23-75B5982BFD79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A95EE-CBB8-4B5E-BF39-3EE07E44CB5D}">
      <dsp:nvSpPr>
        <dsp:cNvPr id="0" name=""/>
        <dsp:cNvSpPr/>
      </dsp:nvSpPr>
      <dsp:spPr>
        <a:xfrm>
          <a:off x="184665" y="0"/>
          <a:ext cx="6180189" cy="3693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Easy customer-seller interaction</a:t>
          </a:r>
        </a:p>
      </dsp:txBody>
      <dsp:txXfrm>
        <a:off x="184665" y="0"/>
        <a:ext cx="6180189" cy="3693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A53E7-0B09-45FB-920D-A8D484F812C1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96A89-D66F-4889-BEF0-1A2A13F21EB5}">
      <dsp:nvSpPr>
        <dsp:cNvPr id="0" name=""/>
        <dsp:cNvSpPr/>
      </dsp:nvSpPr>
      <dsp:spPr>
        <a:xfrm>
          <a:off x="184665" y="0"/>
          <a:ext cx="6180189" cy="369332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Centralized orders from various vendors</a:t>
          </a:r>
        </a:p>
      </dsp:txBody>
      <dsp:txXfrm>
        <a:off x="184665" y="0"/>
        <a:ext cx="6180189" cy="3693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B66B2-009F-4310-AE23-75B5982BFD79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A95EE-CBB8-4B5E-BF39-3EE07E44CB5D}">
      <dsp:nvSpPr>
        <dsp:cNvPr id="0" name=""/>
        <dsp:cNvSpPr/>
      </dsp:nvSpPr>
      <dsp:spPr>
        <a:xfrm>
          <a:off x="184665" y="0"/>
          <a:ext cx="6180189" cy="36933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Seller product management system</a:t>
          </a:r>
        </a:p>
      </dsp:txBody>
      <dsp:txXfrm>
        <a:off x="184665" y="0"/>
        <a:ext cx="6180189" cy="3693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B66B2-009F-4310-AE23-75B5982BFD79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A95EE-CBB8-4B5E-BF39-3EE07E44CB5D}">
      <dsp:nvSpPr>
        <dsp:cNvPr id="0" name=""/>
        <dsp:cNvSpPr/>
      </dsp:nvSpPr>
      <dsp:spPr>
        <a:xfrm>
          <a:off x="184665" y="0"/>
          <a:ext cx="6180189" cy="36933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Marketplace for multiple online sellers</a:t>
          </a:r>
        </a:p>
      </dsp:txBody>
      <dsp:txXfrm>
        <a:off x="184665" y="0"/>
        <a:ext cx="6180189" cy="3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7E0D8-3F16-4D92-82D4-888006C76C3C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6DA5F-CDDA-4FC3-95A4-3D3A691EA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7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1C7685-7E84-483A-9437-9D2D400670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15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A49740-95E8-43AE-AC6F-CCC9C43A9A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A49740-95E8-43AE-AC6F-CCC9C43A9A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41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ED9C-CE04-42AD-92C5-67FAAB66F913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D4A5-7B64-4CBC-9388-E9394B01008A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D1B5-F864-4F25-B43D-EDF44718DF8B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48D7-9BFB-4C35-A04E-AFFABDD97337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6946-D1A5-4831-BA60-EC519C384DFE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C91CA-4EA4-4777-8399-582F6E9D07F2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2BBD-2BCE-4820-A4AC-BD42BA182DD4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B711-D7B5-4EA5-BCBA-D08264B53E2F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29C3C-14AF-433F-9E60-D3B4CA0998C7}" type="datetime1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D961-A968-4DF7-8803-AFB109AC6D3A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BAC5-A7B1-4320-993A-BA47EF5DDCD7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AE18-76D6-4E16-B96D-FEC3750C5BD5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.svg"/><Relationship Id="rId7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zario.cloudmindsoftware.com/" TargetMode="External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7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24" Type="http://schemas.openxmlformats.org/officeDocument/2006/relationships/image" Target="../media/image9.svg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23" Type="http://schemas.openxmlformats.org/officeDocument/2006/relationships/image" Target="../media/image8.png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53445">
            <a:off x="13531418" y="1859680"/>
            <a:ext cx="6076597" cy="6076597"/>
            <a:chOff x="0" y="0"/>
            <a:chExt cx="1600421" cy="1600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0421" cy="1600421"/>
            </a:xfrm>
            <a:custGeom>
              <a:avLst/>
              <a:gdLst/>
              <a:ahLst/>
              <a:cxnLst/>
              <a:rect l="l" t="t" r="r" b="b"/>
              <a:pathLst>
                <a:path w="1600421" h="1600421">
                  <a:moveTo>
                    <a:pt x="31851" y="0"/>
                  </a:moveTo>
                  <a:lnTo>
                    <a:pt x="1568569" y="0"/>
                  </a:lnTo>
                  <a:cubicBezTo>
                    <a:pt x="1586160" y="0"/>
                    <a:pt x="1600421" y="14260"/>
                    <a:pt x="1600421" y="31851"/>
                  </a:cubicBezTo>
                  <a:lnTo>
                    <a:pt x="1600421" y="1568569"/>
                  </a:lnTo>
                  <a:cubicBezTo>
                    <a:pt x="1600421" y="1586160"/>
                    <a:pt x="1586160" y="1600421"/>
                    <a:pt x="1568569" y="1600421"/>
                  </a:cubicBezTo>
                  <a:lnTo>
                    <a:pt x="31851" y="1600421"/>
                  </a:lnTo>
                  <a:cubicBezTo>
                    <a:pt x="23404" y="1600421"/>
                    <a:pt x="15302" y="1597065"/>
                    <a:pt x="9329" y="1591091"/>
                  </a:cubicBezTo>
                  <a:cubicBezTo>
                    <a:pt x="3356" y="1585118"/>
                    <a:pt x="0" y="1577017"/>
                    <a:pt x="0" y="1568569"/>
                  </a:cubicBezTo>
                  <a:lnTo>
                    <a:pt x="0" y="31851"/>
                  </a:lnTo>
                  <a:cubicBezTo>
                    <a:pt x="0" y="14260"/>
                    <a:pt x="14260" y="0"/>
                    <a:pt x="318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00421" cy="162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185136">
            <a:off x="-613530" y="6113984"/>
            <a:ext cx="6076597" cy="6076597"/>
            <a:chOff x="0" y="0"/>
            <a:chExt cx="1600421" cy="1600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0421" cy="1600421"/>
            </a:xfrm>
            <a:custGeom>
              <a:avLst/>
              <a:gdLst/>
              <a:ahLst/>
              <a:cxnLst/>
              <a:rect l="l" t="t" r="r" b="b"/>
              <a:pathLst>
                <a:path w="1600421" h="1600421">
                  <a:moveTo>
                    <a:pt x="31851" y="0"/>
                  </a:moveTo>
                  <a:lnTo>
                    <a:pt x="1568569" y="0"/>
                  </a:lnTo>
                  <a:cubicBezTo>
                    <a:pt x="1586160" y="0"/>
                    <a:pt x="1600421" y="14260"/>
                    <a:pt x="1600421" y="31851"/>
                  </a:cubicBezTo>
                  <a:lnTo>
                    <a:pt x="1600421" y="1568569"/>
                  </a:lnTo>
                  <a:cubicBezTo>
                    <a:pt x="1600421" y="1586160"/>
                    <a:pt x="1586160" y="1600421"/>
                    <a:pt x="1568569" y="1600421"/>
                  </a:cubicBezTo>
                  <a:lnTo>
                    <a:pt x="31851" y="1600421"/>
                  </a:lnTo>
                  <a:cubicBezTo>
                    <a:pt x="23404" y="1600421"/>
                    <a:pt x="15302" y="1597065"/>
                    <a:pt x="9329" y="1591091"/>
                  </a:cubicBezTo>
                  <a:cubicBezTo>
                    <a:pt x="3356" y="1585118"/>
                    <a:pt x="0" y="1577017"/>
                    <a:pt x="0" y="1568569"/>
                  </a:cubicBezTo>
                  <a:lnTo>
                    <a:pt x="0" y="31851"/>
                  </a:lnTo>
                  <a:cubicBezTo>
                    <a:pt x="0" y="14260"/>
                    <a:pt x="14260" y="0"/>
                    <a:pt x="318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00421" cy="162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56830" y="3478164"/>
            <a:ext cx="13533714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19200" spc="-946" dirty="0">
                <a:latin typeface="Open Sauce"/>
                <a:ea typeface="Open Sauce"/>
                <a:cs typeface="Open Sauce"/>
                <a:sym typeface="Open Sauce"/>
              </a:rPr>
              <a:t>BAZARIO</a:t>
            </a:r>
          </a:p>
        </p:txBody>
      </p:sp>
      <p:grpSp>
        <p:nvGrpSpPr>
          <p:cNvPr id="9" name="Group 9"/>
          <p:cNvGrpSpPr/>
          <p:nvPr/>
        </p:nvGrpSpPr>
        <p:grpSpPr>
          <a:xfrm rot="486945">
            <a:off x="7834332" y="5768452"/>
            <a:ext cx="2619336" cy="26193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981" y="0"/>
                  </a:moveTo>
                  <a:lnTo>
                    <a:pt x="744819" y="0"/>
                  </a:lnTo>
                  <a:cubicBezTo>
                    <a:pt x="762849" y="0"/>
                    <a:pt x="780140" y="7162"/>
                    <a:pt x="792889" y="19911"/>
                  </a:cubicBezTo>
                  <a:cubicBezTo>
                    <a:pt x="805638" y="32660"/>
                    <a:pt x="812800" y="49951"/>
                    <a:pt x="812800" y="67981"/>
                  </a:cubicBezTo>
                  <a:lnTo>
                    <a:pt x="812800" y="744819"/>
                  </a:lnTo>
                  <a:cubicBezTo>
                    <a:pt x="812800" y="762849"/>
                    <a:pt x="805638" y="780140"/>
                    <a:pt x="792889" y="792889"/>
                  </a:cubicBezTo>
                  <a:cubicBezTo>
                    <a:pt x="780140" y="805638"/>
                    <a:pt x="762849" y="812800"/>
                    <a:pt x="744819" y="812800"/>
                  </a:cubicBezTo>
                  <a:lnTo>
                    <a:pt x="67981" y="812800"/>
                  </a:lnTo>
                  <a:cubicBezTo>
                    <a:pt x="49951" y="812800"/>
                    <a:pt x="32660" y="805638"/>
                    <a:pt x="19911" y="792889"/>
                  </a:cubicBezTo>
                  <a:cubicBezTo>
                    <a:pt x="7162" y="780140"/>
                    <a:pt x="0" y="762849"/>
                    <a:pt x="0" y="744819"/>
                  </a:cubicBezTo>
                  <a:lnTo>
                    <a:pt x="0" y="67981"/>
                  </a:lnTo>
                  <a:cubicBezTo>
                    <a:pt x="0" y="49951"/>
                    <a:pt x="7162" y="32660"/>
                    <a:pt x="19911" y="19911"/>
                  </a:cubicBezTo>
                  <a:cubicBezTo>
                    <a:pt x="32660" y="7162"/>
                    <a:pt x="49951" y="0"/>
                    <a:pt x="67981" y="0"/>
                  </a:cubicBezTo>
                  <a:close/>
                </a:path>
              </a:pathLst>
            </a:custGeom>
            <a:blipFill>
              <a:blip r:embed="rId2"/>
              <a:stretch>
                <a:fillRect t="-27868" b="-2222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090597">
            <a:off x="12403766" y="1995631"/>
            <a:ext cx="2619336" cy="26193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981" y="0"/>
                  </a:moveTo>
                  <a:lnTo>
                    <a:pt x="744819" y="0"/>
                  </a:lnTo>
                  <a:cubicBezTo>
                    <a:pt x="762849" y="0"/>
                    <a:pt x="780140" y="7162"/>
                    <a:pt x="792889" y="19911"/>
                  </a:cubicBezTo>
                  <a:cubicBezTo>
                    <a:pt x="805638" y="32660"/>
                    <a:pt x="812800" y="49951"/>
                    <a:pt x="812800" y="67981"/>
                  </a:cubicBezTo>
                  <a:lnTo>
                    <a:pt x="812800" y="744819"/>
                  </a:lnTo>
                  <a:cubicBezTo>
                    <a:pt x="812800" y="762849"/>
                    <a:pt x="805638" y="780140"/>
                    <a:pt x="792889" y="792889"/>
                  </a:cubicBezTo>
                  <a:cubicBezTo>
                    <a:pt x="780140" y="805638"/>
                    <a:pt x="762849" y="812800"/>
                    <a:pt x="744819" y="812800"/>
                  </a:cubicBezTo>
                  <a:lnTo>
                    <a:pt x="67981" y="812800"/>
                  </a:lnTo>
                  <a:cubicBezTo>
                    <a:pt x="49951" y="812800"/>
                    <a:pt x="32660" y="805638"/>
                    <a:pt x="19911" y="792889"/>
                  </a:cubicBezTo>
                  <a:cubicBezTo>
                    <a:pt x="7162" y="780140"/>
                    <a:pt x="0" y="762849"/>
                    <a:pt x="0" y="744819"/>
                  </a:cubicBezTo>
                  <a:lnTo>
                    <a:pt x="0" y="67981"/>
                  </a:lnTo>
                  <a:cubicBezTo>
                    <a:pt x="0" y="49951"/>
                    <a:pt x="7162" y="32660"/>
                    <a:pt x="19911" y="19911"/>
                  </a:cubicBezTo>
                  <a:cubicBezTo>
                    <a:pt x="32660" y="7162"/>
                    <a:pt x="49951" y="0"/>
                    <a:pt x="67981" y="0"/>
                  </a:cubicBezTo>
                  <a:close/>
                </a:path>
              </a:pathLst>
            </a:custGeom>
            <a:blipFill>
              <a:blip r:embed="rId3"/>
              <a:stretch>
                <a:fillRect t="-50093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28700" y="1047179"/>
            <a:ext cx="212567" cy="175078"/>
          </a:xfrm>
          <a:custGeom>
            <a:avLst/>
            <a:gdLst/>
            <a:ahLst/>
            <a:cxnLst/>
            <a:rect l="l" t="t" r="r" b="b"/>
            <a:pathLst>
              <a:path w="212567" h="175078">
                <a:moveTo>
                  <a:pt x="0" y="0"/>
                </a:moveTo>
                <a:lnTo>
                  <a:pt x="212567" y="0"/>
                </a:lnTo>
                <a:lnTo>
                  <a:pt x="212567" y="175078"/>
                </a:lnTo>
                <a:lnTo>
                  <a:pt x="0" y="175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1538877">
            <a:off x="4162236" y="1968594"/>
            <a:ext cx="1891395" cy="18913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4144" y="0"/>
                  </a:moveTo>
                  <a:lnTo>
                    <a:pt x="718656" y="0"/>
                  </a:lnTo>
                  <a:cubicBezTo>
                    <a:pt x="770650" y="0"/>
                    <a:pt x="812800" y="42150"/>
                    <a:pt x="812800" y="94144"/>
                  </a:cubicBezTo>
                  <a:lnTo>
                    <a:pt x="812800" y="718656"/>
                  </a:lnTo>
                  <a:cubicBezTo>
                    <a:pt x="812800" y="770650"/>
                    <a:pt x="770650" y="812800"/>
                    <a:pt x="718656" y="812800"/>
                  </a:cubicBezTo>
                  <a:lnTo>
                    <a:pt x="94144" y="812800"/>
                  </a:lnTo>
                  <a:cubicBezTo>
                    <a:pt x="42150" y="812800"/>
                    <a:pt x="0" y="770650"/>
                    <a:pt x="0" y="718656"/>
                  </a:cubicBezTo>
                  <a:lnTo>
                    <a:pt x="0" y="94144"/>
                  </a:lnTo>
                  <a:cubicBezTo>
                    <a:pt x="0" y="42150"/>
                    <a:pt x="42150" y="0"/>
                    <a:pt x="94144" y="0"/>
                  </a:cubicBezTo>
                  <a:close/>
                </a:path>
              </a:pathLst>
            </a:custGeom>
            <a:blipFill>
              <a:blip r:embed="rId6"/>
              <a:stretch>
                <a:fillRect l="-93642" t="-44021" r="-2252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1378542">
            <a:off x="3633706" y="8466484"/>
            <a:ext cx="424744" cy="424744"/>
            <a:chOff x="0" y="0"/>
            <a:chExt cx="111867" cy="1118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88892" y="1000125"/>
            <a:ext cx="1135876" cy="2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Bazario</a:t>
            </a:r>
            <a:r>
              <a:rPr lang="en-US" sz="1400" spc="-5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Inc.</a:t>
            </a:r>
          </a:p>
        </p:txBody>
      </p:sp>
      <p:grpSp>
        <p:nvGrpSpPr>
          <p:cNvPr id="20" name="Group 20"/>
          <p:cNvGrpSpPr/>
          <p:nvPr/>
        </p:nvGrpSpPr>
        <p:grpSpPr>
          <a:xfrm rot="-1643271">
            <a:off x="15891074" y="2742196"/>
            <a:ext cx="308498" cy="308498"/>
            <a:chOff x="0" y="0"/>
            <a:chExt cx="81251" cy="812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543244" y="8770093"/>
            <a:ext cx="1716056" cy="4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Trends, Opportunities &amp; Future Outlook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844863" y="6837803"/>
            <a:ext cx="2741245" cy="497943"/>
            <a:chOff x="0" y="0"/>
            <a:chExt cx="721974" cy="1311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1974" cy="131145"/>
            </a:xfrm>
            <a:custGeom>
              <a:avLst/>
              <a:gdLst/>
              <a:ahLst/>
              <a:cxnLst/>
              <a:rect l="l" t="t" r="r" b="b"/>
              <a:pathLst>
                <a:path w="721974" h="131145">
                  <a:moveTo>
                    <a:pt x="42364" y="0"/>
                  </a:moveTo>
                  <a:lnTo>
                    <a:pt x="679611" y="0"/>
                  </a:lnTo>
                  <a:cubicBezTo>
                    <a:pt x="703007" y="0"/>
                    <a:pt x="721974" y="18967"/>
                    <a:pt x="721974" y="42364"/>
                  </a:cubicBezTo>
                  <a:lnTo>
                    <a:pt x="721974" y="88782"/>
                  </a:lnTo>
                  <a:cubicBezTo>
                    <a:pt x="721974" y="112179"/>
                    <a:pt x="703007" y="131145"/>
                    <a:pt x="679611" y="131145"/>
                  </a:cubicBezTo>
                  <a:lnTo>
                    <a:pt x="42364" y="131145"/>
                  </a:lnTo>
                  <a:cubicBezTo>
                    <a:pt x="18967" y="131145"/>
                    <a:pt x="0" y="112179"/>
                    <a:pt x="0" y="88782"/>
                  </a:cubicBezTo>
                  <a:lnTo>
                    <a:pt x="0" y="42364"/>
                  </a:lnTo>
                  <a:cubicBezTo>
                    <a:pt x="0" y="18967"/>
                    <a:pt x="18967" y="0"/>
                    <a:pt x="4236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721974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972531" y="6952182"/>
            <a:ext cx="2485910" cy="2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Presented by – EWU students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521446" y="2961407"/>
            <a:ext cx="1402368" cy="497943"/>
            <a:chOff x="0" y="0"/>
            <a:chExt cx="369348" cy="13114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9348" cy="131145"/>
            </a:xfrm>
            <a:custGeom>
              <a:avLst/>
              <a:gdLst/>
              <a:ahLst/>
              <a:cxnLst/>
              <a:rect l="l" t="t" r="r" b="b"/>
              <a:pathLst>
                <a:path w="369348" h="131145">
                  <a:moveTo>
                    <a:pt x="65573" y="0"/>
                  </a:moveTo>
                  <a:lnTo>
                    <a:pt x="303775" y="0"/>
                  </a:lnTo>
                  <a:cubicBezTo>
                    <a:pt x="321166" y="0"/>
                    <a:pt x="337845" y="6909"/>
                    <a:pt x="350142" y="19206"/>
                  </a:cubicBezTo>
                  <a:cubicBezTo>
                    <a:pt x="362439" y="31503"/>
                    <a:pt x="369348" y="48182"/>
                    <a:pt x="369348" y="65573"/>
                  </a:cubicBezTo>
                  <a:lnTo>
                    <a:pt x="369348" y="65573"/>
                  </a:lnTo>
                  <a:cubicBezTo>
                    <a:pt x="369348" y="82964"/>
                    <a:pt x="362439" y="99642"/>
                    <a:pt x="350142" y="111940"/>
                  </a:cubicBezTo>
                  <a:cubicBezTo>
                    <a:pt x="337845" y="124237"/>
                    <a:pt x="321166" y="131145"/>
                    <a:pt x="303775" y="131145"/>
                  </a:cubicBezTo>
                  <a:lnTo>
                    <a:pt x="65573" y="131145"/>
                  </a:lnTo>
                  <a:cubicBezTo>
                    <a:pt x="48182" y="131145"/>
                    <a:pt x="31503" y="124237"/>
                    <a:pt x="19206" y="111940"/>
                  </a:cubicBezTo>
                  <a:cubicBezTo>
                    <a:pt x="6909" y="99642"/>
                    <a:pt x="0" y="82964"/>
                    <a:pt x="0" y="65573"/>
                  </a:cubicBezTo>
                  <a:lnTo>
                    <a:pt x="0" y="65573"/>
                  </a:lnTo>
                  <a:cubicBezTo>
                    <a:pt x="0" y="48182"/>
                    <a:pt x="6909" y="31503"/>
                    <a:pt x="19206" y="19206"/>
                  </a:cubicBezTo>
                  <a:cubicBezTo>
                    <a:pt x="31503" y="6909"/>
                    <a:pt x="48182" y="0"/>
                    <a:pt x="6557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69348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654692" y="3075786"/>
            <a:ext cx="1135876" cy="2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04.09.2025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3990" y="2539178"/>
            <a:ext cx="9519146" cy="5805520"/>
            <a:chOff x="0" y="0"/>
            <a:chExt cx="395761" cy="219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761" cy="219376"/>
            </a:xfrm>
            <a:custGeom>
              <a:avLst/>
              <a:gdLst/>
              <a:ahLst/>
              <a:cxnLst/>
              <a:rect l="l" t="t" r="r" b="b"/>
              <a:pathLst>
                <a:path w="395761" h="219376">
                  <a:moveTo>
                    <a:pt x="87282" y="0"/>
                  </a:moveTo>
                  <a:lnTo>
                    <a:pt x="308478" y="0"/>
                  </a:lnTo>
                  <a:cubicBezTo>
                    <a:pt x="331627" y="0"/>
                    <a:pt x="353827" y="9196"/>
                    <a:pt x="370196" y="25564"/>
                  </a:cubicBezTo>
                  <a:cubicBezTo>
                    <a:pt x="386565" y="41933"/>
                    <a:pt x="395761" y="64134"/>
                    <a:pt x="395761" y="87282"/>
                  </a:cubicBezTo>
                  <a:lnTo>
                    <a:pt x="395761" y="132094"/>
                  </a:lnTo>
                  <a:cubicBezTo>
                    <a:pt x="395761" y="180299"/>
                    <a:pt x="356683" y="219376"/>
                    <a:pt x="308478" y="219376"/>
                  </a:cubicBezTo>
                  <a:lnTo>
                    <a:pt x="87282" y="219376"/>
                  </a:lnTo>
                  <a:cubicBezTo>
                    <a:pt x="64134" y="219376"/>
                    <a:pt x="41933" y="210181"/>
                    <a:pt x="25564" y="193812"/>
                  </a:cubicBezTo>
                  <a:cubicBezTo>
                    <a:pt x="9196" y="177443"/>
                    <a:pt x="0" y="155243"/>
                    <a:pt x="0" y="132094"/>
                  </a:cubicBezTo>
                  <a:lnTo>
                    <a:pt x="0" y="87282"/>
                  </a:lnTo>
                  <a:cubicBezTo>
                    <a:pt x="0" y="64134"/>
                    <a:pt x="9196" y="41933"/>
                    <a:pt x="25564" y="25564"/>
                  </a:cubicBezTo>
                  <a:cubicBezTo>
                    <a:pt x="41933" y="9196"/>
                    <a:pt x="64134" y="0"/>
                    <a:pt x="87282" y="0"/>
                  </a:cubicBezTo>
                  <a:close/>
                </a:path>
              </a:pathLst>
            </a:custGeom>
            <a:solidFill>
              <a:srgbClr val="E1EBE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761" cy="25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21269" y="-2474505"/>
            <a:ext cx="8991126" cy="89911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617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81600"/>
            <a:ext cx="6622293" cy="4948659"/>
          </a:xfrm>
          <a:custGeom>
            <a:avLst/>
            <a:gdLst/>
            <a:ahLst/>
            <a:cxnLst/>
            <a:rect l="l" t="t" r="r" b="b"/>
            <a:pathLst>
              <a:path w="6622293" h="4948659">
                <a:moveTo>
                  <a:pt x="0" y="0"/>
                </a:moveTo>
                <a:lnTo>
                  <a:pt x="6622293" y="0"/>
                </a:lnTo>
                <a:lnTo>
                  <a:pt x="6622293" y="4948659"/>
                </a:lnTo>
                <a:lnTo>
                  <a:pt x="0" y="494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192286" y="8271155"/>
            <a:ext cx="18672571" cy="2851811"/>
          </a:xfrm>
          <a:custGeom>
            <a:avLst/>
            <a:gdLst/>
            <a:ahLst/>
            <a:cxnLst/>
            <a:rect l="l" t="t" r="r" b="b"/>
            <a:pathLst>
              <a:path w="18672571" h="2851811">
                <a:moveTo>
                  <a:pt x="0" y="0"/>
                </a:moveTo>
                <a:lnTo>
                  <a:pt x="18672572" y="0"/>
                </a:lnTo>
                <a:lnTo>
                  <a:pt x="18672572" y="2851811"/>
                </a:lnTo>
                <a:lnTo>
                  <a:pt x="0" y="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7676" y="2942709"/>
            <a:ext cx="7595773" cy="18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7F50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Enable powerful content and product management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3100853" y="-5975575"/>
            <a:ext cx="8991126" cy="899112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EB2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1154" y="2508005"/>
            <a:ext cx="1015093" cy="10150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F5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3017108">
            <a:off x="4169456" y="591457"/>
            <a:ext cx="882149" cy="2594556"/>
          </a:xfrm>
          <a:custGeom>
            <a:avLst/>
            <a:gdLst/>
            <a:ahLst/>
            <a:cxnLst/>
            <a:rect l="l" t="t" r="r" b="b"/>
            <a:pathLst>
              <a:path w="882149" h="2594556">
                <a:moveTo>
                  <a:pt x="0" y="0"/>
                </a:moveTo>
                <a:lnTo>
                  <a:pt x="882149" y="0"/>
                </a:lnTo>
                <a:lnTo>
                  <a:pt x="882149" y="2594557"/>
                </a:lnTo>
                <a:lnTo>
                  <a:pt x="0" y="259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5890273" y="3015552"/>
            <a:ext cx="1489898" cy="1468344"/>
          </a:xfrm>
          <a:custGeom>
            <a:avLst/>
            <a:gdLst/>
            <a:ahLst/>
            <a:cxnLst/>
            <a:rect l="l" t="t" r="r" b="b"/>
            <a:pathLst>
              <a:path w="1489898" h="1468344">
                <a:moveTo>
                  <a:pt x="0" y="0"/>
                </a:moveTo>
                <a:lnTo>
                  <a:pt x="1489898" y="0"/>
                </a:lnTo>
                <a:lnTo>
                  <a:pt x="1489898" y="1468344"/>
                </a:lnTo>
                <a:lnTo>
                  <a:pt x="0" y="146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9280104" y="5635603"/>
            <a:ext cx="7830916" cy="87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Payload 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CMS, with support for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categorization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,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filtering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,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search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, and image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uploads</a:t>
            </a:r>
            <a:endParaRPr kumimoji="0" lang="en-US" sz="2499" b="0" i="0" u="none" strike="noStrike" kern="1200" cap="none" spc="0" normalizeH="0" baseline="0" noProof="0" dirty="0">
              <a:ln>
                <a:noFill/>
              </a:ln>
              <a:solidFill>
                <a:srgbClr val="26262F"/>
              </a:solidFill>
              <a:effectLst/>
              <a:uLnTx/>
              <a:uFillTx/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2D79ED-BF54-42FE-825A-637BBF1C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371600" y="95962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322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3990" y="2539178"/>
            <a:ext cx="9519146" cy="5805520"/>
            <a:chOff x="0" y="0"/>
            <a:chExt cx="395761" cy="219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761" cy="219376"/>
            </a:xfrm>
            <a:custGeom>
              <a:avLst/>
              <a:gdLst/>
              <a:ahLst/>
              <a:cxnLst/>
              <a:rect l="l" t="t" r="r" b="b"/>
              <a:pathLst>
                <a:path w="395761" h="219376">
                  <a:moveTo>
                    <a:pt x="87282" y="0"/>
                  </a:moveTo>
                  <a:lnTo>
                    <a:pt x="308478" y="0"/>
                  </a:lnTo>
                  <a:cubicBezTo>
                    <a:pt x="331627" y="0"/>
                    <a:pt x="353827" y="9196"/>
                    <a:pt x="370196" y="25564"/>
                  </a:cubicBezTo>
                  <a:cubicBezTo>
                    <a:pt x="386565" y="41933"/>
                    <a:pt x="395761" y="64134"/>
                    <a:pt x="395761" y="87282"/>
                  </a:cubicBezTo>
                  <a:lnTo>
                    <a:pt x="395761" y="132094"/>
                  </a:lnTo>
                  <a:cubicBezTo>
                    <a:pt x="395761" y="180299"/>
                    <a:pt x="356683" y="219376"/>
                    <a:pt x="308478" y="219376"/>
                  </a:cubicBezTo>
                  <a:lnTo>
                    <a:pt x="87282" y="219376"/>
                  </a:lnTo>
                  <a:cubicBezTo>
                    <a:pt x="64134" y="219376"/>
                    <a:pt x="41933" y="210181"/>
                    <a:pt x="25564" y="193812"/>
                  </a:cubicBezTo>
                  <a:cubicBezTo>
                    <a:pt x="9196" y="177443"/>
                    <a:pt x="0" y="155243"/>
                    <a:pt x="0" y="132094"/>
                  </a:cubicBezTo>
                  <a:lnTo>
                    <a:pt x="0" y="87282"/>
                  </a:lnTo>
                  <a:cubicBezTo>
                    <a:pt x="0" y="64134"/>
                    <a:pt x="9196" y="41933"/>
                    <a:pt x="25564" y="25564"/>
                  </a:cubicBezTo>
                  <a:cubicBezTo>
                    <a:pt x="41933" y="9196"/>
                    <a:pt x="64134" y="0"/>
                    <a:pt x="87282" y="0"/>
                  </a:cubicBezTo>
                  <a:close/>
                </a:path>
              </a:pathLst>
            </a:custGeom>
            <a:solidFill>
              <a:srgbClr val="E1EBE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761" cy="25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21269" y="-2474505"/>
            <a:ext cx="8991126" cy="89911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617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81600"/>
            <a:ext cx="6622293" cy="4948659"/>
          </a:xfrm>
          <a:custGeom>
            <a:avLst/>
            <a:gdLst/>
            <a:ahLst/>
            <a:cxnLst/>
            <a:rect l="l" t="t" r="r" b="b"/>
            <a:pathLst>
              <a:path w="6622293" h="4948659">
                <a:moveTo>
                  <a:pt x="0" y="0"/>
                </a:moveTo>
                <a:lnTo>
                  <a:pt x="6622293" y="0"/>
                </a:lnTo>
                <a:lnTo>
                  <a:pt x="6622293" y="4948659"/>
                </a:lnTo>
                <a:lnTo>
                  <a:pt x="0" y="494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192286" y="8271155"/>
            <a:ext cx="18672571" cy="2851811"/>
          </a:xfrm>
          <a:custGeom>
            <a:avLst/>
            <a:gdLst/>
            <a:ahLst/>
            <a:cxnLst/>
            <a:rect l="l" t="t" r="r" b="b"/>
            <a:pathLst>
              <a:path w="18672571" h="2851811">
                <a:moveTo>
                  <a:pt x="0" y="0"/>
                </a:moveTo>
                <a:lnTo>
                  <a:pt x="18672572" y="0"/>
                </a:lnTo>
                <a:lnTo>
                  <a:pt x="18672572" y="2851811"/>
                </a:lnTo>
                <a:lnTo>
                  <a:pt x="0" y="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7677" y="2942709"/>
            <a:ext cx="7366324" cy="18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7F50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Design a responsive and modern UI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3100853" y="-5975575"/>
            <a:ext cx="8991126" cy="899112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EB2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1154" y="2508005"/>
            <a:ext cx="1015093" cy="10150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F5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3017108">
            <a:off x="4169456" y="591457"/>
            <a:ext cx="882149" cy="2594556"/>
          </a:xfrm>
          <a:custGeom>
            <a:avLst/>
            <a:gdLst/>
            <a:ahLst/>
            <a:cxnLst/>
            <a:rect l="l" t="t" r="r" b="b"/>
            <a:pathLst>
              <a:path w="882149" h="2594556">
                <a:moveTo>
                  <a:pt x="0" y="0"/>
                </a:moveTo>
                <a:lnTo>
                  <a:pt x="882149" y="0"/>
                </a:lnTo>
                <a:lnTo>
                  <a:pt x="882149" y="2594557"/>
                </a:lnTo>
                <a:lnTo>
                  <a:pt x="0" y="259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5890273" y="3015552"/>
            <a:ext cx="1489898" cy="1468344"/>
          </a:xfrm>
          <a:custGeom>
            <a:avLst/>
            <a:gdLst/>
            <a:ahLst/>
            <a:cxnLst/>
            <a:rect l="l" t="t" r="r" b="b"/>
            <a:pathLst>
              <a:path w="1489898" h="1468344">
                <a:moveTo>
                  <a:pt x="0" y="0"/>
                </a:moveTo>
                <a:lnTo>
                  <a:pt x="1489898" y="0"/>
                </a:lnTo>
                <a:lnTo>
                  <a:pt x="1489898" y="1468344"/>
                </a:lnTo>
                <a:lnTo>
                  <a:pt x="0" y="146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9280104" y="5635603"/>
            <a:ext cx="7830916" cy="87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using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TailwindCSS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 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and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ShadcnUI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 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components for consistent,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user-friendly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 styling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84FBC6-F8DF-4804-A91B-EF9ABCFF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59086" y="94911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902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219989C-6534-4081-88F9-01A1845F375C}"/>
              </a:ext>
            </a:extLst>
          </p:cNvPr>
          <p:cNvGrpSpPr/>
          <p:nvPr/>
        </p:nvGrpSpPr>
        <p:grpSpPr>
          <a:xfrm>
            <a:off x="13477723" y="3274025"/>
            <a:ext cx="2708162" cy="2841026"/>
            <a:chOff x="8985148" y="2182683"/>
            <a:chExt cx="1805441" cy="1894017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303A4C65-5C87-4C63-A0E1-4DF161B02937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447283-DB73-4C8A-99DE-552ACE3319FB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9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C5E5B-C4A7-4BE2-9DAD-E90FC41E4DCA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7775925" y="3339738"/>
            <a:ext cx="2708162" cy="2841026"/>
            <a:chOff x="3884465" y="2182683"/>
            <a:chExt cx="1805441" cy="1894017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9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2081383" y="3274025"/>
            <a:ext cx="2708162" cy="2841026"/>
            <a:chOff x="1387588" y="2182683"/>
            <a:chExt cx="1805441" cy="189401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9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3684815" y="440440"/>
            <a:ext cx="109183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Experience Enhancers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8068135" y="1561203"/>
            <a:ext cx="2151734" cy="28575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2241777" y="4714875"/>
            <a:ext cx="2387373" cy="454797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7936320" y="4780588"/>
            <a:ext cx="2387373" cy="454797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6C7CC-77EF-41CA-B323-66B868940684}"/>
              </a:ext>
            </a:extLst>
          </p:cNvPr>
          <p:cNvSpPr/>
          <p:nvPr/>
        </p:nvSpPr>
        <p:spPr>
          <a:xfrm flipV="1">
            <a:off x="13638117" y="4714875"/>
            <a:ext cx="2387373" cy="454797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49AF21-2235-48F7-BCB5-97AAA5BB7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34" y="7358435"/>
            <a:ext cx="1358652" cy="13586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50AA9A-FAB8-4A36-BCFC-AE5A9E810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181" y="7437726"/>
            <a:ext cx="1350243" cy="13502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320AA8-1E5E-496F-9945-24C0399B8D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2712" y="7318907"/>
            <a:ext cx="1398180" cy="139818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BD90705-18BB-473B-A34A-340D3FE7B602}"/>
              </a:ext>
            </a:extLst>
          </p:cNvPr>
          <p:cNvGrpSpPr/>
          <p:nvPr/>
        </p:nvGrpSpPr>
        <p:grpSpPr>
          <a:xfrm>
            <a:off x="2233274" y="5756167"/>
            <a:ext cx="2387373" cy="1338829"/>
            <a:chOff x="1488849" y="3837442"/>
            <a:chExt cx="1591582" cy="89255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6EA5B9-609B-41D8-BAEB-1AB2F8B9359E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Related Product </a:t>
              </a:r>
            </a:p>
            <a:p>
              <a:pPr algn="ctr"/>
              <a:r>
                <a:rPr lang="en-US" sz="27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Search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D7EC4-BD0C-414A-BAC7-6A87FBE0FD33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1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51385-1E45-4902-BDC3-8DDF59AAC454}"/>
              </a:ext>
            </a:extLst>
          </p:cNvPr>
          <p:cNvGrpSpPr/>
          <p:nvPr/>
        </p:nvGrpSpPr>
        <p:grpSpPr>
          <a:xfrm>
            <a:off x="7915738" y="5821880"/>
            <a:ext cx="2387373" cy="1338829"/>
            <a:chOff x="3977674" y="3837442"/>
            <a:chExt cx="1591582" cy="89255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F8B1AD-BE20-4D97-80BF-AC12A3B886DB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Machine Learning Model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2BC42F-0899-4CCE-A35A-4E495A05687C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1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4CFAA18-F935-43EC-B7D9-4E19F5F37090}"/>
              </a:ext>
            </a:extLst>
          </p:cNvPr>
          <p:cNvSpPr txBox="1"/>
          <p:nvPr/>
        </p:nvSpPr>
        <p:spPr>
          <a:xfrm>
            <a:off x="9732408" y="6220244"/>
            <a:ext cx="2387373" cy="415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1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EAB50F2-56A8-4020-BA7E-223D0388029E}"/>
              </a:ext>
            </a:extLst>
          </p:cNvPr>
          <p:cNvGrpSpPr/>
          <p:nvPr/>
        </p:nvGrpSpPr>
        <p:grpSpPr>
          <a:xfrm>
            <a:off x="13630863" y="5756165"/>
            <a:ext cx="2387373" cy="1338827"/>
            <a:chOff x="9087242" y="3837442"/>
            <a:chExt cx="1591582" cy="89255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DFCA09-96C1-48B9-A4BF-FC3BC14E65FF}"/>
                </a:ext>
              </a:extLst>
            </p:cNvPr>
            <p:cNvSpPr txBox="1"/>
            <p:nvPr/>
          </p:nvSpPr>
          <p:spPr>
            <a:xfrm>
              <a:off x="9087242" y="3837442"/>
              <a:ext cx="1591582" cy="89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1C7CBB"/>
                  </a:solidFill>
                  <a:latin typeface="Tw Cen MT" panose="020B0602020104020603" pitchFamily="34" charset="0"/>
                </a:rPr>
                <a:t>Features will be displayed on homepage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0ABEF2-EA94-4E61-B642-F3A2B133F939}"/>
                </a:ext>
              </a:extLst>
            </p:cNvPr>
            <p:cNvSpPr txBox="1"/>
            <p:nvPr/>
          </p:nvSpPr>
          <p:spPr>
            <a:xfrm>
              <a:off x="9087242" y="4146827"/>
              <a:ext cx="1591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1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BD5720-96AE-4CD5-879C-00CB361ABB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83" y="3826635"/>
            <a:ext cx="953953" cy="953953"/>
          </a:xfrm>
          <a:prstGeom prst="rect">
            <a:avLst/>
          </a:prstGeom>
        </p:spPr>
      </p:pic>
      <p:pic>
        <p:nvPicPr>
          <p:cNvPr id="6148" name="Picture 4" descr="Machine Learning Logo Vector Art, Icons, and Graphics for Free Download">
            <a:extLst>
              <a:ext uri="{FF2B5EF4-FFF2-40B4-BE49-F238E27FC236}">
                <a16:creationId xmlns:a16="http://schemas.microsoft.com/office/drawing/2014/main" id="{BC0F5245-AF59-4449-90E0-E5F065961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54" y="3826635"/>
            <a:ext cx="932359" cy="11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ey features - Free security icons">
            <a:extLst>
              <a:ext uri="{FF2B5EF4-FFF2-40B4-BE49-F238E27FC236}">
                <a16:creationId xmlns:a16="http://schemas.microsoft.com/office/drawing/2014/main" id="{F8F13D56-80DA-4772-95AE-F62B61AF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3388" y="3826635"/>
            <a:ext cx="1008344" cy="100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6CB8BE7-F829-4884-BBE4-9E80F51E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65393" y="923840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40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6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A3ADE-36A8-440E-998B-50D11C6F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0"/>
            <a:ext cx="6858000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E2115-59FA-4CEF-A097-6718E1F5B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017719" cy="1028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E0BF7-4AB3-4D42-BEB5-88A7D110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8953500"/>
            <a:ext cx="1371281" cy="1170513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FA7819E-88C6-4AE1-BD38-68693EBCEBB1}"/>
              </a:ext>
            </a:extLst>
          </p:cNvPr>
          <p:cNvSpPr/>
          <p:nvPr/>
        </p:nvSpPr>
        <p:spPr>
          <a:xfrm rot="16200000">
            <a:off x="11676888" y="5031694"/>
            <a:ext cx="896112" cy="108508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2A32A9-35F4-489A-81BC-0D97C50C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84217" y="95387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523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8" descr="Database Icon PNG Images - CleanPNG">
            <a:extLst>
              <a:ext uri="{FF2B5EF4-FFF2-40B4-BE49-F238E27FC236}">
                <a16:creationId xmlns:a16="http://schemas.microsoft.com/office/drawing/2014/main" id="{8377B2D9-038C-4BB3-A37C-2251E2C4B2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BD0403-A46A-4B4C-8A64-5847A30F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66800" y="939875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14</a:t>
            </a:fld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99AE8-C0D9-4EB7-BF5E-D5B74B0947D9}"/>
              </a:ext>
            </a:extLst>
          </p:cNvPr>
          <p:cNvSpPr txBox="1"/>
          <p:nvPr/>
        </p:nvSpPr>
        <p:spPr>
          <a:xfrm>
            <a:off x="685800" y="3642878"/>
            <a:ext cx="4419600" cy="269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0" indent="-6350">
              <a:lnSpc>
                <a:spcPct val="150000"/>
              </a:lnSpc>
              <a:spcBef>
                <a:spcPts val="0"/>
              </a:spcBef>
              <a:spcAft>
                <a:spcPts val="425"/>
              </a:spcAft>
            </a:pPr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</a:t>
            </a:r>
            <a:r>
              <a:rPr lang="en-US" sz="6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Diagram</a:t>
            </a:r>
            <a:endParaRPr lang="en-US" sz="4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3F015-FBAA-4865-8409-3E56B736C6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41338"/>
            <a:ext cx="13601700" cy="9204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24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8" descr="Database Icon PNG Images - CleanPNG">
            <a:extLst>
              <a:ext uri="{FF2B5EF4-FFF2-40B4-BE49-F238E27FC236}">
                <a16:creationId xmlns:a16="http://schemas.microsoft.com/office/drawing/2014/main" id="{8377B2D9-038C-4BB3-A37C-2251E2C4B2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BD0403-A46A-4B4C-8A64-5847A30F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66800" y="9258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15</a:t>
            </a:fld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99AE8-C0D9-4EB7-BF5E-D5B74B0947D9}"/>
              </a:ext>
            </a:extLst>
          </p:cNvPr>
          <p:cNvSpPr txBox="1"/>
          <p:nvPr/>
        </p:nvSpPr>
        <p:spPr>
          <a:xfrm>
            <a:off x="685800" y="2950381"/>
            <a:ext cx="4419600" cy="269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0" indent="-6350">
              <a:lnSpc>
                <a:spcPct val="150000"/>
              </a:lnSpc>
              <a:spcBef>
                <a:spcPts val="0"/>
              </a:spcBef>
              <a:spcAft>
                <a:spcPts val="425"/>
              </a:spcAft>
            </a:pP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Navigation</a:t>
            </a:r>
            <a:r>
              <a:rPr lang="en-US" sz="6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Flow</a:t>
            </a:r>
            <a:endParaRPr lang="en-US" sz="4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75F9-E09C-4062-AB4A-EDE267312D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41113"/>
            <a:ext cx="12420600" cy="9182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48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991" y="665504"/>
            <a:ext cx="17204018" cy="8955992"/>
            <a:chOff x="0" y="0"/>
            <a:chExt cx="4720783" cy="24575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0782" cy="2457524"/>
            </a:xfrm>
            <a:custGeom>
              <a:avLst/>
              <a:gdLst/>
              <a:ahLst/>
              <a:cxnLst/>
              <a:rect l="l" t="t" r="r" b="b"/>
              <a:pathLst>
                <a:path w="4720782" h="2457524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20783" cy="2524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187" y="1028700"/>
            <a:ext cx="16456633" cy="8229600"/>
            <a:chOff x="0" y="0"/>
            <a:chExt cx="4334257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34257" cy="2167467"/>
            </a:xfrm>
            <a:custGeom>
              <a:avLst/>
              <a:gdLst/>
              <a:ahLst/>
              <a:cxnLst/>
              <a:rect l="l" t="t" r="r" b="b"/>
              <a:pathLst>
                <a:path w="4334257" h="216746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334257" cy="2234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70213" y="6185554"/>
            <a:ext cx="11147574" cy="718971"/>
            <a:chOff x="0" y="0"/>
            <a:chExt cx="2935987" cy="189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35986" cy="189359"/>
            </a:xfrm>
            <a:custGeom>
              <a:avLst/>
              <a:gdLst/>
              <a:ahLst/>
              <a:cxnLst/>
              <a:rect l="l" t="t" r="r" b="b"/>
              <a:pathLst>
                <a:path w="2935986" h="189359">
                  <a:moveTo>
                    <a:pt x="69449" y="0"/>
                  </a:moveTo>
                  <a:lnTo>
                    <a:pt x="2866537" y="0"/>
                  </a:lnTo>
                  <a:cubicBezTo>
                    <a:pt x="2904893" y="0"/>
                    <a:pt x="2935986" y="31094"/>
                    <a:pt x="2935986" y="69449"/>
                  </a:cubicBezTo>
                  <a:lnTo>
                    <a:pt x="2935986" y="119909"/>
                  </a:lnTo>
                  <a:cubicBezTo>
                    <a:pt x="2935986" y="158265"/>
                    <a:pt x="2904893" y="189359"/>
                    <a:pt x="2866537" y="189359"/>
                  </a:cubicBezTo>
                  <a:lnTo>
                    <a:pt x="69449" y="189359"/>
                  </a:lnTo>
                  <a:cubicBezTo>
                    <a:pt x="31094" y="189359"/>
                    <a:pt x="0" y="158265"/>
                    <a:pt x="0" y="119909"/>
                  </a:cubicBezTo>
                  <a:lnTo>
                    <a:pt x="0" y="69449"/>
                  </a:lnTo>
                  <a:cubicBezTo>
                    <a:pt x="0" y="31094"/>
                    <a:pt x="31094" y="0"/>
                    <a:pt x="69449" y="0"/>
                  </a:cubicBezTo>
                  <a:close/>
                </a:path>
              </a:pathLst>
            </a:custGeom>
            <a:solidFill>
              <a:srgbClr val="F2DD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935987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7A16F1"/>
                  </a:solidFill>
                  <a:latin typeface="Poppins"/>
                  <a:ea typeface="Poppins"/>
                  <a:cs typeface="Poppins"/>
                  <a:sym typeface="Poppins"/>
                </a:rPr>
                <a:t>Stay Tuned for More Exciting Trends and Tips in Online Shopping!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89593" y="3129319"/>
            <a:ext cx="3308815" cy="972127"/>
            <a:chOff x="0" y="-66675"/>
            <a:chExt cx="871457" cy="256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1457" cy="189359"/>
            </a:xfrm>
            <a:custGeom>
              <a:avLst/>
              <a:gdLst/>
              <a:ahLst/>
              <a:cxnLst/>
              <a:rect l="l" t="t" r="r" b="b"/>
              <a:pathLst>
                <a:path w="871457" h="189359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71457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 dirty="0" err="1">
                  <a:solidFill>
                    <a:srgbClr val="FBFAFC"/>
                  </a:solidFill>
                  <a:latin typeface="Poppins"/>
                  <a:ea typeface="Poppins"/>
                  <a:cs typeface="Poppins"/>
                  <a:sym typeface="Poppins"/>
                </a:rPr>
                <a:t>Fradel</a:t>
              </a:r>
              <a:r>
                <a:rPr lang="en-US" sz="2599" spc="-51" dirty="0">
                  <a:solidFill>
                    <a:srgbClr val="FBFAFC"/>
                  </a:solidFill>
                  <a:latin typeface="Poppins"/>
                  <a:ea typeface="Poppins"/>
                  <a:cs typeface="Poppins"/>
                  <a:sym typeface="Poppins"/>
                </a:rPr>
                <a:t> and Spies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2597" y="837351"/>
            <a:ext cx="1822003" cy="1791549"/>
            <a:chOff x="0" y="0"/>
            <a:chExt cx="3163810" cy="316381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35625" cy="735625"/>
              </a:xfrm>
              <a:custGeom>
                <a:avLst/>
                <a:gdLst/>
                <a:ahLst/>
                <a:cxnLst/>
                <a:rect l="l" t="t" r="r" b="b"/>
                <a:pathLst>
                  <a:path w="735625" h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574331" y="610970"/>
              <a:ext cx="2015148" cy="1941870"/>
            </a:xfrm>
            <a:custGeom>
              <a:avLst/>
              <a:gdLst/>
              <a:ahLst/>
              <a:cxnLst/>
              <a:rect l="l" t="t" r="r" b="b"/>
              <a:pathLst>
                <a:path w="2015148" h="1941870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925800" y="8039100"/>
            <a:ext cx="1608092" cy="1409590"/>
            <a:chOff x="0" y="0"/>
            <a:chExt cx="3163810" cy="316381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5625" cy="735625"/>
              </a:xfrm>
              <a:custGeom>
                <a:avLst/>
                <a:gdLst/>
                <a:ahLst/>
                <a:cxnLst/>
                <a:rect l="l" t="t" r="r" b="b"/>
                <a:pathLst>
                  <a:path w="735625" h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522353" y="610970"/>
              <a:ext cx="2119104" cy="1941870"/>
            </a:xfrm>
            <a:custGeom>
              <a:avLst/>
              <a:gdLst/>
              <a:ahLst/>
              <a:cxnLst/>
              <a:rect l="l" t="t" r="r" b="b"/>
              <a:pathLst>
                <a:path w="2119104" h="1941870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654423" y="4892736"/>
            <a:ext cx="501527" cy="501527"/>
          </a:xfrm>
          <a:custGeom>
            <a:avLst/>
            <a:gdLst/>
            <a:ahLst/>
            <a:cxnLst/>
            <a:rect l="l" t="t" r="r" b="b"/>
            <a:pathLst>
              <a:path w="501527" h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111056" y="4892736"/>
            <a:ext cx="501527" cy="501527"/>
          </a:xfrm>
          <a:custGeom>
            <a:avLst/>
            <a:gdLst/>
            <a:ahLst/>
            <a:cxnLst/>
            <a:rect l="l" t="t" r="r" b="b"/>
            <a:pathLst>
              <a:path w="501527" h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4204C9-896C-4552-9102-EC3D682662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7890" r="383" b="34541"/>
          <a:stretch/>
        </p:blipFill>
        <p:spPr>
          <a:xfrm>
            <a:off x="2160531" y="3048444"/>
            <a:ext cx="13945943" cy="467250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40064C-8ED3-47E2-BF08-3287A133A27C}"/>
              </a:ext>
            </a:extLst>
          </p:cNvPr>
          <p:cNvSpPr txBox="1"/>
          <p:nvPr/>
        </p:nvSpPr>
        <p:spPr>
          <a:xfrm>
            <a:off x="3799502" y="837351"/>
            <a:ext cx="10668000" cy="171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8000" spc="-724" dirty="0">
                <a:latin typeface="Open Sauce"/>
                <a:ea typeface="Open Sauce"/>
                <a:cs typeface="Open Sauce"/>
                <a:sym typeface="Open Sauce"/>
              </a:rPr>
              <a:t>Software</a:t>
            </a:r>
            <a:r>
              <a:rPr lang="en-US" sz="8000" spc="-724" dirty="0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 Testing</a:t>
            </a:r>
          </a:p>
        </p:txBody>
      </p:sp>
      <p:sp>
        <p:nvSpPr>
          <p:cNvPr id="29" name="Slide Number Placeholder 13">
            <a:extLst>
              <a:ext uri="{FF2B5EF4-FFF2-40B4-BE49-F238E27FC236}">
                <a16:creationId xmlns:a16="http://schemas.microsoft.com/office/drawing/2014/main" id="{820E1045-DB13-41D1-A8B1-E9FE2515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28414" y="978050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16</a:t>
            </a:fld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92851" y="251921"/>
            <a:ext cx="17620549" cy="1693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70"/>
              </a:lnSpc>
              <a:spcBef>
                <a:spcPct val="0"/>
              </a:spcBef>
            </a:pPr>
            <a:r>
              <a:rPr lang="en-US" sz="7200" b="1" spc="1527" dirty="0">
                <a:solidFill>
                  <a:srgbClr val="0070C0"/>
                </a:solidFill>
                <a:latin typeface="Gotham" panose="020B0604020202020204" charset="0"/>
                <a:ea typeface="Gotham Bold"/>
                <a:cs typeface="Gotham" panose="020B0604020202020204" charset="0"/>
                <a:sym typeface="Gotham Bold"/>
              </a:rPr>
              <a:t>Summary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A2EB8A7-5987-44DA-B4E0-EBD03C1C9BD6}"/>
              </a:ext>
            </a:extLst>
          </p:cNvPr>
          <p:cNvSpPr/>
          <p:nvPr/>
        </p:nvSpPr>
        <p:spPr>
          <a:xfrm>
            <a:off x="5961802" y="3777179"/>
            <a:ext cx="886098" cy="5914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8AA282-A137-4F6B-BBAA-A38C1A138456}"/>
              </a:ext>
            </a:extLst>
          </p:cNvPr>
          <p:cNvSpPr/>
          <p:nvPr/>
        </p:nvSpPr>
        <p:spPr>
          <a:xfrm>
            <a:off x="11734800" y="3905688"/>
            <a:ext cx="780516" cy="5914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ED2693-287C-4473-80BC-E9372110674B}"/>
              </a:ext>
            </a:extLst>
          </p:cNvPr>
          <p:cNvSpPr/>
          <p:nvPr/>
        </p:nvSpPr>
        <p:spPr>
          <a:xfrm rot="10800000">
            <a:off x="13390415" y="7762543"/>
            <a:ext cx="886098" cy="5914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BD4A5CE-E8BF-4EC1-A988-65887D1AD328}"/>
              </a:ext>
            </a:extLst>
          </p:cNvPr>
          <p:cNvSpPr/>
          <p:nvPr/>
        </p:nvSpPr>
        <p:spPr>
          <a:xfrm rot="10800000">
            <a:off x="6231501" y="7790704"/>
            <a:ext cx="886098" cy="5914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ummary Icon Stock Illustrations – 9,361 Summary Icon Stock Illustrations,  Vectors &amp; Clipart - Dreamstime">
            <a:extLst>
              <a:ext uri="{FF2B5EF4-FFF2-40B4-BE49-F238E27FC236}">
                <a16:creationId xmlns:a16="http://schemas.microsoft.com/office/drawing/2014/main" id="{AC4D4D14-CF45-4640-AFF9-5ED27B10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29" y="759233"/>
            <a:ext cx="1202334" cy="120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91A9A-EE79-411B-82AD-E54425C1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11698" y="93417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b="1" smtClean="0"/>
              <a:pPr/>
              <a:t>17</a:t>
            </a:fld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0E69CB-2EB8-4AFF-8770-DA8FF6CB68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4" y="2580050"/>
            <a:ext cx="5293525" cy="29776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6BA4EC-AF48-43FB-A9EE-5D03138DA6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6" y="6456780"/>
            <a:ext cx="5883364" cy="3309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DE4661-E9A4-4E72-B46B-1E4274DFB4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549" y="2793407"/>
            <a:ext cx="5293527" cy="34074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6F4CBA-69BB-41DB-8B34-1088BCC96E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65" y="6435350"/>
            <a:ext cx="5921463" cy="33308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5491EB-FBF3-44FB-A1A5-C50F922666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83" y="2928208"/>
            <a:ext cx="4574034" cy="257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652738" y="-1099607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5926054" y="2488235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7143" y="2765228"/>
            <a:ext cx="13533714" cy="273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16039" spc="-94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get in touch</a:t>
            </a:r>
          </a:p>
        </p:txBody>
      </p:sp>
      <p:sp>
        <p:nvSpPr>
          <p:cNvPr id="9" name="Freeform 9"/>
          <p:cNvSpPr/>
          <p:nvPr/>
        </p:nvSpPr>
        <p:spPr>
          <a:xfrm>
            <a:off x="8445966" y="1047179"/>
            <a:ext cx="212567" cy="175078"/>
          </a:xfrm>
          <a:custGeom>
            <a:avLst/>
            <a:gdLst/>
            <a:ahLst/>
            <a:cxnLst/>
            <a:rect l="l" t="t" r="r" b="b"/>
            <a:pathLst>
              <a:path w="212567" h="175078">
                <a:moveTo>
                  <a:pt x="0" y="0"/>
                </a:moveTo>
                <a:lnTo>
                  <a:pt x="212567" y="0"/>
                </a:lnTo>
                <a:lnTo>
                  <a:pt x="212567" y="175078"/>
                </a:lnTo>
                <a:lnTo>
                  <a:pt x="0" y="17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500603" y="8472900"/>
            <a:ext cx="3238105" cy="1006580"/>
            <a:chOff x="0" y="0"/>
            <a:chExt cx="469357" cy="13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9357" cy="131145"/>
            </a:xfrm>
            <a:custGeom>
              <a:avLst/>
              <a:gdLst/>
              <a:ahLst/>
              <a:cxnLst/>
              <a:rect l="l" t="t" r="r" b="b"/>
              <a:pathLst>
                <a:path w="469357" h="131145">
                  <a:moveTo>
                    <a:pt x="49551" y="0"/>
                  </a:moveTo>
                  <a:lnTo>
                    <a:pt x="419806" y="0"/>
                  </a:lnTo>
                  <a:cubicBezTo>
                    <a:pt x="432948" y="0"/>
                    <a:pt x="445551" y="5221"/>
                    <a:pt x="454844" y="14513"/>
                  </a:cubicBezTo>
                  <a:cubicBezTo>
                    <a:pt x="464137" y="23806"/>
                    <a:pt x="469357" y="36409"/>
                    <a:pt x="469357" y="49551"/>
                  </a:cubicBezTo>
                  <a:lnTo>
                    <a:pt x="469357" y="81594"/>
                  </a:lnTo>
                  <a:cubicBezTo>
                    <a:pt x="469357" y="94736"/>
                    <a:pt x="464137" y="107340"/>
                    <a:pt x="454844" y="116632"/>
                  </a:cubicBezTo>
                  <a:cubicBezTo>
                    <a:pt x="445551" y="125925"/>
                    <a:pt x="432948" y="131145"/>
                    <a:pt x="419806" y="131145"/>
                  </a:cubicBezTo>
                  <a:lnTo>
                    <a:pt x="49551" y="131145"/>
                  </a:lnTo>
                  <a:cubicBezTo>
                    <a:pt x="36409" y="131145"/>
                    <a:pt x="23806" y="125925"/>
                    <a:pt x="14513" y="116632"/>
                  </a:cubicBezTo>
                  <a:cubicBezTo>
                    <a:pt x="5221" y="107340"/>
                    <a:pt x="0" y="94736"/>
                    <a:pt x="0" y="81594"/>
                  </a:cubicBezTo>
                  <a:lnTo>
                    <a:pt x="0" y="49551"/>
                  </a:lnTo>
                  <a:cubicBezTo>
                    <a:pt x="0" y="36409"/>
                    <a:pt x="5221" y="23806"/>
                    <a:pt x="14513" y="14513"/>
                  </a:cubicBezTo>
                  <a:cubicBezTo>
                    <a:pt x="23806" y="5221"/>
                    <a:pt x="36409" y="0"/>
                    <a:pt x="4955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9357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09504" y="8472900"/>
            <a:ext cx="3722771" cy="1006580"/>
            <a:chOff x="0" y="0"/>
            <a:chExt cx="674869" cy="13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4869" cy="131145"/>
            </a:xfrm>
            <a:custGeom>
              <a:avLst/>
              <a:gdLst/>
              <a:ahLst/>
              <a:cxnLst/>
              <a:rect l="l" t="t" r="r" b="b"/>
              <a:pathLst>
                <a:path w="674869" h="131145">
                  <a:moveTo>
                    <a:pt x="34462" y="0"/>
                  </a:moveTo>
                  <a:lnTo>
                    <a:pt x="640407" y="0"/>
                  </a:lnTo>
                  <a:cubicBezTo>
                    <a:pt x="659440" y="0"/>
                    <a:pt x="674869" y="15429"/>
                    <a:pt x="674869" y="34462"/>
                  </a:cubicBezTo>
                  <a:lnTo>
                    <a:pt x="674869" y="96684"/>
                  </a:lnTo>
                  <a:cubicBezTo>
                    <a:pt x="674869" y="105823"/>
                    <a:pt x="671238" y="114589"/>
                    <a:pt x="664775" y="121052"/>
                  </a:cubicBezTo>
                  <a:cubicBezTo>
                    <a:pt x="658312" y="127515"/>
                    <a:pt x="649547" y="131145"/>
                    <a:pt x="640407" y="131145"/>
                  </a:cubicBezTo>
                  <a:lnTo>
                    <a:pt x="34462" y="131145"/>
                  </a:lnTo>
                  <a:cubicBezTo>
                    <a:pt x="15429" y="131145"/>
                    <a:pt x="0" y="115716"/>
                    <a:pt x="0" y="96684"/>
                  </a:cubicBezTo>
                  <a:lnTo>
                    <a:pt x="0" y="34462"/>
                  </a:lnTo>
                  <a:cubicBezTo>
                    <a:pt x="0" y="25322"/>
                    <a:pt x="3631" y="16557"/>
                    <a:pt x="10094" y="10094"/>
                  </a:cubicBezTo>
                  <a:cubicBezTo>
                    <a:pt x="16557" y="3631"/>
                    <a:pt x="25322" y="0"/>
                    <a:pt x="3446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74869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747188">
            <a:off x="13771802" y="4533207"/>
            <a:ext cx="2658062" cy="26580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6990" y="0"/>
                  </a:moveTo>
                  <a:lnTo>
                    <a:pt x="745810" y="0"/>
                  </a:lnTo>
                  <a:cubicBezTo>
                    <a:pt x="782807" y="0"/>
                    <a:pt x="812800" y="29993"/>
                    <a:pt x="812800" y="66990"/>
                  </a:cubicBezTo>
                  <a:lnTo>
                    <a:pt x="812800" y="745810"/>
                  </a:lnTo>
                  <a:cubicBezTo>
                    <a:pt x="812800" y="782807"/>
                    <a:pt x="782807" y="812800"/>
                    <a:pt x="745810" y="812800"/>
                  </a:cubicBezTo>
                  <a:lnTo>
                    <a:pt x="66990" y="812800"/>
                  </a:lnTo>
                  <a:cubicBezTo>
                    <a:pt x="29993" y="812800"/>
                    <a:pt x="0" y="782807"/>
                    <a:pt x="0" y="745810"/>
                  </a:cubicBezTo>
                  <a:lnTo>
                    <a:pt x="0" y="66990"/>
                  </a:lnTo>
                  <a:cubicBezTo>
                    <a:pt x="0" y="29993"/>
                    <a:pt x="29993" y="0"/>
                    <a:pt x="66990" y="0"/>
                  </a:cubicBezTo>
                  <a:close/>
                </a:path>
              </a:pathLst>
            </a:custGeom>
            <a:blipFill>
              <a:blip r:embed="rId4"/>
              <a:stretch>
                <a:fillRect l="-28656" r="-21437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1079859">
            <a:off x="1923031" y="1400133"/>
            <a:ext cx="2714543" cy="271454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596" y="0"/>
                  </a:moveTo>
                  <a:lnTo>
                    <a:pt x="747204" y="0"/>
                  </a:lnTo>
                  <a:cubicBezTo>
                    <a:pt x="783431" y="0"/>
                    <a:pt x="812800" y="29368"/>
                    <a:pt x="812800" y="65596"/>
                  </a:cubicBezTo>
                  <a:lnTo>
                    <a:pt x="812800" y="747204"/>
                  </a:lnTo>
                  <a:cubicBezTo>
                    <a:pt x="812800" y="783431"/>
                    <a:pt x="783431" y="812800"/>
                    <a:pt x="747204" y="812800"/>
                  </a:cubicBezTo>
                  <a:lnTo>
                    <a:pt x="65596" y="812800"/>
                  </a:lnTo>
                  <a:cubicBezTo>
                    <a:pt x="29368" y="812800"/>
                    <a:pt x="0" y="783431"/>
                    <a:pt x="0" y="747204"/>
                  </a:cubicBezTo>
                  <a:lnTo>
                    <a:pt x="0" y="65596"/>
                  </a:lnTo>
                  <a:cubicBezTo>
                    <a:pt x="0" y="29368"/>
                    <a:pt x="29368" y="0"/>
                    <a:pt x="65596" y="0"/>
                  </a:cubicBezTo>
                  <a:close/>
                </a:path>
              </a:pathLst>
            </a:custGeom>
            <a:blipFill>
              <a:blip r:embed="rId5"/>
              <a:stretch>
                <a:fillRect r="-50093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 rot="-1385126">
            <a:off x="2850775" y="6776369"/>
            <a:ext cx="553133" cy="553133"/>
            <a:chOff x="0" y="0"/>
            <a:chExt cx="145681" cy="1456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5681" cy="145681"/>
            </a:xfrm>
            <a:custGeom>
              <a:avLst/>
              <a:gdLst/>
              <a:ahLst/>
              <a:cxnLst/>
              <a:rect l="l" t="t" r="r" b="b"/>
              <a:pathLst>
                <a:path w="145681" h="145681">
                  <a:moveTo>
                    <a:pt x="72841" y="0"/>
                  </a:moveTo>
                  <a:lnTo>
                    <a:pt x="72841" y="0"/>
                  </a:lnTo>
                  <a:cubicBezTo>
                    <a:pt x="92159" y="0"/>
                    <a:pt x="110686" y="7674"/>
                    <a:pt x="124347" y="21334"/>
                  </a:cubicBezTo>
                  <a:cubicBezTo>
                    <a:pt x="138007" y="34995"/>
                    <a:pt x="145681" y="53522"/>
                    <a:pt x="145681" y="72841"/>
                  </a:cubicBezTo>
                  <a:lnTo>
                    <a:pt x="145681" y="72841"/>
                  </a:lnTo>
                  <a:cubicBezTo>
                    <a:pt x="145681" y="92159"/>
                    <a:pt x="138007" y="110686"/>
                    <a:pt x="124347" y="124347"/>
                  </a:cubicBezTo>
                  <a:cubicBezTo>
                    <a:pt x="110686" y="138007"/>
                    <a:pt x="92159" y="145681"/>
                    <a:pt x="72841" y="145681"/>
                  </a:cubicBezTo>
                  <a:lnTo>
                    <a:pt x="72841" y="145681"/>
                  </a:lnTo>
                  <a:cubicBezTo>
                    <a:pt x="53522" y="145681"/>
                    <a:pt x="34995" y="138007"/>
                    <a:pt x="21334" y="124347"/>
                  </a:cubicBezTo>
                  <a:cubicBezTo>
                    <a:pt x="7674" y="110686"/>
                    <a:pt x="0" y="92159"/>
                    <a:pt x="0" y="72841"/>
                  </a:cubicBezTo>
                  <a:lnTo>
                    <a:pt x="0" y="72841"/>
                  </a:lnTo>
                  <a:cubicBezTo>
                    <a:pt x="0" y="53522"/>
                    <a:pt x="7674" y="34995"/>
                    <a:pt x="21334" y="21334"/>
                  </a:cubicBezTo>
                  <a:cubicBezTo>
                    <a:pt x="34995" y="7674"/>
                    <a:pt x="53522" y="0"/>
                    <a:pt x="728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45681" cy="174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925520">
            <a:off x="12646209" y="1829576"/>
            <a:ext cx="308498" cy="308498"/>
            <a:chOff x="0" y="0"/>
            <a:chExt cx="81251" cy="812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706158" y="1000125"/>
            <a:ext cx="1135876" cy="2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Bazario</a:t>
            </a:r>
            <a:r>
              <a:rPr lang="en-US" sz="1400" spc="-5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Inc.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55328" y="5350359"/>
            <a:ext cx="5777343" cy="143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7"/>
              </a:lnSpc>
            </a:pPr>
            <a:r>
              <a:rPr lang="en-US" sz="12102" spc="-714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with us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43551" y="8803869"/>
            <a:ext cx="3238105" cy="30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sz="1841" spc="-73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Bazario.official</a:t>
            </a:r>
            <a:endParaRPr lang="en-US" sz="1841" u="none" strike="noStrike" spc="-73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173816" y="8815410"/>
            <a:ext cx="3963125" cy="30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 bazario</a:t>
            </a:r>
            <a:r>
              <a:rPr lang="en-US" sz="1841" u="none" strike="noStrike" spc="-73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.com@gmail.com</a:t>
            </a:r>
          </a:p>
        </p:txBody>
      </p:sp>
      <p:sp>
        <p:nvSpPr>
          <p:cNvPr id="38" name="Slide Number Placeholder 13">
            <a:extLst>
              <a:ext uri="{FF2B5EF4-FFF2-40B4-BE49-F238E27FC236}">
                <a16:creationId xmlns:a16="http://schemas.microsoft.com/office/drawing/2014/main" id="{4560802B-A95E-4666-A1BD-140D75B8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66800" y="94393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18</a:t>
            </a:fld>
            <a:endParaRPr lang="en-US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73FF8A-871E-41D8-A25E-8CBA3A4FE00F}"/>
              </a:ext>
            </a:extLst>
          </p:cNvPr>
          <p:cNvGrpSpPr/>
          <p:nvPr/>
        </p:nvGrpSpPr>
        <p:grpSpPr>
          <a:xfrm>
            <a:off x="3276600" y="8472900"/>
            <a:ext cx="3919204" cy="1006580"/>
            <a:chOff x="3276600" y="8472900"/>
            <a:chExt cx="3919204" cy="1006580"/>
          </a:xfrm>
        </p:grpSpPr>
        <p:grpSp>
          <p:nvGrpSpPr>
            <p:cNvPr id="13" name="Group 13"/>
            <p:cNvGrpSpPr/>
            <p:nvPr/>
          </p:nvGrpSpPr>
          <p:grpSpPr>
            <a:xfrm>
              <a:off x="3276600" y="8472900"/>
              <a:ext cx="3919204" cy="1006580"/>
              <a:chOff x="0" y="0"/>
              <a:chExt cx="655212" cy="13114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55212" cy="131145"/>
              </a:xfrm>
              <a:custGeom>
                <a:avLst/>
                <a:gdLst/>
                <a:ahLst/>
                <a:cxnLst/>
                <a:rect l="l" t="t" r="r" b="b"/>
                <a:pathLst>
                  <a:path w="655212" h="131145">
                    <a:moveTo>
                      <a:pt x="35496" y="0"/>
                    </a:moveTo>
                    <a:lnTo>
                      <a:pt x="619716" y="0"/>
                    </a:lnTo>
                    <a:cubicBezTo>
                      <a:pt x="629130" y="0"/>
                      <a:pt x="638159" y="3740"/>
                      <a:pt x="644816" y="10396"/>
                    </a:cubicBezTo>
                    <a:cubicBezTo>
                      <a:pt x="651472" y="17053"/>
                      <a:pt x="655212" y="26082"/>
                      <a:pt x="655212" y="35496"/>
                    </a:cubicBezTo>
                    <a:lnTo>
                      <a:pt x="655212" y="95650"/>
                    </a:lnTo>
                    <a:cubicBezTo>
                      <a:pt x="655212" y="105064"/>
                      <a:pt x="651472" y="114092"/>
                      <a:pt x="644816" y="120749"/>
                    </a:cubicBezTo>
                    <a:cubicBezTo>
                      <a:pt x="638159" y="127406"/>
                      <a:pt x="629130" y="131145"/>
                      <a:pt x="619716" y="131145"/>
                    </a:cubicBezTo>
                    <a:lnTo>
                      <a:pt x="35496" y="131145"/>
                    </a:lnTo>
                    <a:cubicBezTo>
                      <a:pt x="26082" y="131145"/>
                      <a:pt x="17053" y="127406"/>
                      <a:pt x="10396" y="120749"/>
                    </a:cubicBezTo>
                    <a:cubicBezTo>
                      <a:pt x="3740" y="114092"/>
                      <a:pt x="0" y="105064"/>
                      <a:pt x="0" y="95650"/>
                    </a:cubicBezTo>
                    <a:lnTo>
                      <a:pt x="0" y="35496"/>
                    </a:lnTo>
                    <a:cubicBezTo>
                      <a:pt x="0" y="26082"/>
                      <a:pt x="3740" y="17053"/>
                      <a:pt x="10396" y="10396"/>
                    </a:cubicBezTo>
                    <a:cubicBezTo>
                      <a:pt x="17053" y="3740"/>
                      <a:pt x="26082" y="0"/>
                      <a:pt x="354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1E1E1E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655212" cy="159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4026797" y="8803869"/>
              <a:ext cx="3066388" cy="315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77"/>
                </a:lnSpc>
                <a:spcBef>
                  <a:spcPct val="0"/>
                </a:spcBef>
              </a:pPr>
              <a:r>
                <a:rPr lang="en-US" sz="2000" dirty="0">
                  <a:hlinkClick r:id="rId6"/>
                </a:rPr>
                <a:t>Multi vendor E-commerce</a:t>
              </a:r>
              <a:endParaRPr lang="en-US" sz="1841" u="none" strike="noStrike" spc="-73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pic>
          <p:nvPicPr>
            <p:cNvPr id="1028" name="Picture 4" descr="Website logo png Images - Free Download on Freepik">
              <a:extLst>
                <a:ext uri="{FF2B5EF4-FFF2-40B4-BE49-F238E27FC236}">
                  <a16:creationId xmlns:a16="http://schemas.microsoft.com/office/drawing/2014/main" id="{A9715576-424B-4680-BBE3-9B61C6850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32" y="8643594"/>
              <a:ext cx="654839" cy="654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Instagram logo png Images - Free Download on Freepik">
            <a:extLst>
              <a:ext uri="{FF2B5EF4-FFF2-40B4-BE49-F238E27FC236}">
                <a16:creationId xmlns:a16="http://schemas.microsoft.com/office/drawing/2014/main" id="{68729548-11E9-4CB6-A8C6-224F17AB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71400" y="8583423"/>
            <a:ext cx="825534" cy="8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mail icons 17396757 PNG">
            <a:extLst>
              <a:ext uri="{FF2B5EF4-FFF2-40B4-BE49-F238E27FC236}">
                <a16:creationId xmlns:a16="http://schemas.microsoft.com/office/drawing/2014/main" id="{C71B1323-2121-4470-85AC-6F3775068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790" y="8597473"/>
            <a:ext cx="717169" cy="7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4953000" y="3771900"/>
            <a:ext cx="0" cy="345643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44000" y="3771899"/>
            <a:ext cx="0" cy="345643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411200" y="3771899"/>
            <a:ext cx="0" cy="345643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397033" y="523039"/>
            <a:ext cx="16465555" cy="158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792"/>
              </a:lnSpc>
              <a:spcBef>
                <a:spcPct val="0"/>
              </a:spcBef>
            </a:pPr>
            <a:r>
              <a:rPr lang="en-US" sz="10660" spc="-724" dirty="0"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0660" spc="-724" dirty="0">
                <a:solidFill>
                  <a:srgbClr val="FF0000"/>
                </a:solidFill>
                <a:ea typeface="Open Sauce"/>
                <a:cs typeface="Open Sauce"/>
                <a:sym typeface="Open Sauce"/>
              </a:rPr>
              <a:t>Team Members </a:t>
            </a:r>
            <a:r>
              <a:rPr lang="en-US" sz="10660" b="1" spc="-724" dirty="0">
                <a:ea typeface="Open Sauce"/>
                <a:cs typeface="Open Sauce"/>
                <a:sym typeface="Open Sauce"/>
              </a:rPr>
              <a:t>&amp;</a:t>
            </a:r>
            <a:r>
              <a:rPr lang="en-US" sz="10660" spc="-724" dirty="0">
                <a:solidFill>
                  <a:srgbClr val="FF0000"/>
                </a:solidFill>
                <a:ea typeface="Open Sauce"/>
                <a:cs typeface="Open Sauce"/>
                <a:sym typeface="Open Sauce"/>
              </a:rPr>
              <a:t> Roles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9099" y="3879516"/>
            <a:ext cx="4322786" cy="393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dirty="0"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  <a:r>
              <a:rPr lang="en-US" sz="3200" b="1" dirty="0">
                <a:latin typeface="Open Sauce Bold"/>
                <a:ea typeface="Open Sauce Bold"/>
                <a:cs typeface="Open Sauce Bold"/>
                <a:sym typeface="Open Sauce Bold"/>
              </a:rPr>
              <a:t>. </a:t>
            </a:r>
            <a:r>
              <a:rPr lang="en-US" sz="3200" b="1" dirty="0">
                <a:ea typeface="Open Sauce Bold"/>
                <a:cs typeface="Open Sauce Bold"/>
                <a:sym typeface="Open Sauce Bold"/>
              </a:rPr>
              <a:t>Farhana Ahmed Tasnim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5241" y="5000361"/>
            <a:ext cx="3103585" cy="97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 algn="l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ID: 2022-1-60-156</a:t>
            </a:r>
          </a:p>
          <a:p>
            <a:pPr marL="194310" lvl="1" algn="l">
              <a:lnSpc>
                <a:spcPts val="2520"/>
              </a:lnSpc>
            </a:pPr>
            <a:endParaRPr lang="en-US" sz="2800" b="1" dirty="0">
              <a:ea typeface="Open Sauce"/>
              <a:cs typeface="Open Sauce"/>
              <a:sym typeface="Open Sauce"/>
            </a:endParaRPr>
          </a:p>
          <a:p>
            <a:pPr marL="194310" lvl="1" algn="l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Roles: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75939" y="3899639"/>
            <a:ext cx="4240498" cy="39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999"/>
              </a:lnSpc>
              <a:spcBef>
                <a:spcPct val="0"/>
              </a:spcBef>
            </a:pPr>
            <a:r>
              <a:rPr lang="en-US" sz="2499" b="1" dirty="0">
                <a:latin typeface="Open Sauce Bold"/>
                <a:ea typeface="Open Sauce Bold"/>
                <a:cs typeface="Open Sauce Bold"/>
                <a:sym typeface="Open Sauce Bold"/>
              </a:rPr>
              <a:t>2. </a:t>
            </a:r>
            <a:r>
              <a:rPr lang="en-US" sz="3200" b="1" dirty="0" err="1">
                <a:ea typeface="Open Sauce Bold"/>
                <a:cs typeface="Open Sauce Bold"/>
                <a:sym typeface="Open Sauce Bold"/>
              </a:rPr>
              <a:t>Md</a:t>
            </a:r>
            <a:r>
              <a:rPr lang="en-US" sz="3200" b="1" dirty="0"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200" b="1" dirty="0" err="1">
                <a:ea typeface="Open Sauce Bold"/>
                <a:cs typeface="Open Sauce Bold"/>
                <a:sym typeface="Open Sauce Bold"/>
              </a:rPr>
              <a:t>Sifat</a:t>
            </a:r>
            <a:r>
              <a:rPr lang="en-US" sz="3200" b="1" dirty="0"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200" b="1" dirty="0" err="1">
                <a:ea typeface="Open Sauce Bold"/>
                <a:cs typeface="Open Sauce Bold"/>
                <a:sym typeface="Open Sauce Bold"/>
              </a:rPr>
              <a:t>Ullah</a:t>
            </a:r>
            <a:r>
              <a:rPr lang="en-US" sz="3200" b="1" dirty="0">
                <a:ea typeface="Open Sauce Bold"/>
                <a:cs typeface="Open Sauce Bold"/>
                <a:sym typeface="Open Sauce Bold"/>
              </a:rPr>
              <a:t> Sheikh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4580" y="5000361"/>
            <a:ext cx="3103585" cy="3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 algn="l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ID: 2022-1-60-029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14471" y="3919355"/>
            <a:ext cx="4374590" cy="39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999"/>
              </a:lnSpc>
              <a:spcBef>
                <a:spcPct val="0"/>
              </a:spcBef>
            </a:pPr>
            <a:r>
              <a:rPr lang="en-US" sz="2499" b="1" dirty="0">
                <a:latin typeface="Open Sauce Bold"/>
                <a:ea typeface="Open Sauce Bold"/>
                <a:cs typeface="Open Sauce Bold"/>
                <a:sym typeface="Open Sauce Bold"/>
              </a:rPr>
              <a:t>  3. </a:t>
            </a:r>
            <a:r>
              <a:rPr lang="en-US" sz="3200" b="1" dirty="0" err="1">
                <a:ea typeface="Open Sauce Bold"/>
                <a:cs typeface="Open Sauce Bold"/>
                <a:sym typeface="Open Sauce Bold"/>
              </a:rPr>
              <a:t>Apurbo</a:t>
            </a:r>
            <a:r>
              <a:rPr lang="en-US" sz="3200" b="1" dirty="0">
                <a:ea typeface="Open Sauce Bold"/>
                <a:cs typeface="Open Sauce Bold"/>
                <a:sym typeface="Open Sauce Bold"/>
              </a:rPr>
              <a:t> Chandra Paul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9653" y="5000361"/>
            <a:ext cx="3103585" cy="97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ID: 2020-3-60-092</a:t>
            </a:r>
          </a:p>
          <a:p>
            <a:pPr marL="194310" lvl="1">
              <a:lnSpc>
                <a:spcPts val="2520"/>
              </a:lnSpc>
            </a:pPr>
            <a:endParaRPr lang="en-US" sz="2800" b="1" dirty="0">
              <a:ea typeface="Open Sauce"/>
              <a:cs typeface="Open Sauce"/>
              <a:sym typeface="Open Sauce"/>
            </a:endParaRPr>
          </a:p>
          <a:p>
            <a:pPr marL="194310" lvl="1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Roles: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5918" y="3919355"/>
            <a:ext cx="3286068" cy="39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999"/>
              </a:lnSpc>
              <a:spcBef>
                <a:spcPct val="0"/>
              </a:spcBef>
            </a:pPr>
            <a:r>
              <a:rPr lang="en-US" sz="2499" b="1" dirty="0">
                <a:latin typeface="Open Sauce Bold"/>
                <a:ea typeface="Open Sauce Bold"/>
                <a:cs typeface="Open Sauce Bold"/>
                <a:sym typeface="Open Sauce Bold"/>
              </a:rPr>
              <a:t> 4. </a:t>
            </a:r>
            <a:r>
              <a:rPr lang="en-US" sz="3200" b="1" dirty="0" err="1">
                <a:ea typeface="Open Sauce Bold"/>
                <a:cs typeface="Open Sauce Bold"/>
                <a:sym typeface="Open Sauce Bold"/>
              </a:rPr>
              <a:t>Ragib</a:t>
            </a:r>
            <a:r>
              <a:rPr lang="en-US" sz="3200" b="1" dirty="0"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200" b="1" dirty="0" err="1">
                <a:ea typeface="Open Sauce Bold"/>
                <a:cs typeface="Open Sauce Bold"/>
                <a:sym typeface="Open Sauce Bold"/>
              </a:rPr>
              <a:t>Mahatab</a:t>
            </a:r>
            <a:endParaRPr lang="en-US" sz="3200" b="1" dirty="0"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45424" y="5000361"/>
            <a:ext cx="3103585" cy="97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ID: 2021-1-60-050</a:t>
            </a:r>
          </a:p>
          <a:p>
            <a:pPr marL="194310" lvl="1">
              <a:lnSpc>
                <a:spcPts val="2520"/>
              </a:lnSpc>
            </a:pPr>
            <a:endParaRPr lang="en-US" sz="2800" b="1" dirty="0">
              <a:ea typeface="Open Sauce"/>
              <a:cs typeface="Open Sauce"/>
              <a:sym typeface="Open Sauce"/>
            </a:endParaRPr>
          </a:p>
          <a:p>
            <a:pPr marL="194310" lvl="1">
              <a:lnSpc>
                <a:spcPts val="2520"/>
              </a:lnSpc>
            </a:pPr>
            <a:r>
              <a:rPr lang="en-US" sz="2800" b="1" dirty="0">
                <a:ea typeface="Open Sauce"/>
                <a:cs typeface="Open Sauce"/>
                <a:sym typeface="Open Sauce"/>
              </a:rPr>
              <a:t>Roles: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39D71-64BA-4BEE-9BE3-0E96E4C5BE3B}"/>
              </a:ext>
            </a:extLst>
          </p:cNvPr>
          <p:cNvSpPr txBox="1"/>
          <p:nvPr/>
        </p:nvSpPr>
        <p:spPr>
          <a:xfrm>
            <a:off x="5181340" y="5381677"/>
            <a:ext cx="2344714" cy="748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4310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Open Sauce"/>
              <a:cs typeface="Open Sauce"/>
              <a:sym typeface="Open Sauce"/>
            </a:endParaRPr>
          </a:p>
          <a:p>
            <a:pPr marL="194310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Open Sauce"/>
                <a:cs typeface="Open Sauce"/>
                <a:sym typeface="Open Sauce"/>
              </a:rPr>
              <a:t>Roles: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BDDEF3FD-9248-45D6-B49E-59A15E546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102066"/>
              </p:ext>
            </p:extLst>
          </p:nvPr>
        </p:nvGraphicFramePr>
        <p:xfrm>
          <a:off x="2397033" y="6369804"/>
          <a:ext cx="9303026" cy="748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1EF3F5-FE75-4E6D-A93A-6C46196DC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089769"/>
              </p:ext>
            </p:extLst>
          </p:nvPr>
        </p:nvGraphicFramePr>
        <p:xfrm>
          <a:off x="239400" y="6395284"/>
          <a:ext cx="4118113" cy="748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13303A0C-78A0-4396-A4BB-CC0E1F7D3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675314"/>
              </p:ext>
            </p:extLst>
          </p:nvPr>
        </p:nvGraphicFramePr>
        <p:xfrm>
          <a:off x="9286202" y="6369804"/>
          <a:ext cx="3690775" cy="748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0A73A7E-56FE-4758-824F-2B3355ADE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555259"/>
              </p:ext>
            </p:extLst>
          </p:nvPr>
        </p:nvGraphicFramePr>
        <p:xfrm>
          <a:off x="13917155" y="6369804"/>
          <a:ext cx="3912697" cy="748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911DE33-4257-4CFB-89DB-B274ECFA51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93041" y="3390900"/>
            <a:ext cx="18290" cy="4389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E4FB37-EF9B-4253-A2C9-E24D4889D0B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33830" y="3348644"/>
            <a:ext cx="18290" cy="4389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0326B-B1EE-4914-951F-996DCC51EF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81841" y="3390900"/>
            <a:ext cx="18290" cy="4389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0CDF3-3804-40E5-86A3-5971EB68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88359" y="9486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2</a:t>
            </a:fld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982755" y="779432"/>
            <a:ext cx="1432249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792"/>
              </a:lnSpc>
              <a:spcBef>
                <a:spcPct val="0"/>
              </a:spcBef>
            </a:pPr>
            <a:r>
              <a:rPr lang="en-US" sz="10660" spc="-724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Project </a:t>
            </a:r>
            <a:r>
              <a:rPr lang="en-US" sz="10660" spc="-724" dirty="0">
                <a:solidFill>
                  <a:srgbClr val="FF7E00"/>
                </a:solidFill>
                <a:ea typeface="Open Sauce"/>
                <a:cs typeface="Open Sauce"/>
                <a:sym typeface="Open Sauce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01652" y="4648225"/>
            <a:ext cx="4899348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00000"/>
                </a:solidFill>
                <a:ea typeface="Open Sauce Bold"/>
                <a:cs typeface="Open Sauce Bold"/>
                <a:sym typeface="Open Sauce Bold"/>
              </a:rPr>
              <a:t>Project </a:t>
            </a:r>
            <a:r>
              <a:rPr lang="en-US" sz="4000" b="1" dirty="0">
                <a:solidFill>
                  <a:srgbClr val="000000"/>
                </a:solidFill>
                <a:ea typeface="Open Sauce Bold"/>
                <a:cs typeface="Open Sauce Bold"/>
                <a:sym typeface="Open Sauce Bold"/>
              </a:rPr>
              <a:t>Description</a:t>
            </a:r>
            <a:endParaRPr lang="en-US" sz="4200" b="1" dirty="0">
              <a:solidFill>
                <a:srgbClr val="000000"/>
              </a:solidFill>
              <a:ea typeface="Open Sauce Bold"/>
              <a:cs typeface="Open Sauce Bold"/>
              <a:sym typeface="Open Sauce Bold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350886"/>
            <a:ext cx="8806676" cy="438732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29318B6-368F-406E-8AFF-C5901490E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605887"/>
              </p:ext>
            </p:extLst>
          </p:nvPr>
        </p:nvGraphicFramePr>
        <p:xfrm>
          <a:off x="1636145" y="7524566"/>
          <a:ext cx="6364855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023D0B-AA79-4B6F-AE30-DDD5B2BAB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36785"/>
              </p:ext>
            </p:extLst>
          </p:nvPr>
        </p:nvGraphicFramePr>
        <p:xfrm>
          <a:off x="1636147" y="8326964"/>
          <a:ext cx="6364855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3D34DDFB-2B83-497F-84F9-5DE148342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129438"/>
              </p:ext>
            </p:extLst>
          </p:nvPr>
        </p:nvGraphicFramePr>
        <p:xfrm>
          <a:off x="1636145" y="6673446"/>
          <a:ext cx="6364855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EEEF7897-F94F-4AF2-AA93-7B36F9EB3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640821"/>
              </p:ext>
            </p:extLst>
          </p:nvPr>
        </p:nvGraphicFramePr>
        <p:xfrm>
          <a:off x="1636145" y="5871048"/>
          <a:ext cx="6364855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441F53-E45C-4186-9771-1A417833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95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3</a:t>
            </a:fld>
            <a:endParaRPr lang="en-US" b="1" dirty="0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220165FF-D821-4AFB-A49F-B00F0CBD7502}"/>
              </a:ext>
            </a:extLst>
          </p:cNvPr>
          <p:cNvSpPr/>
          <p:nvPr/>
        </p:nvSpPr>
        <p:spPr>
          <a:xfrm>
            <a:off x="3101652" y="751627"/>
            <a:ext cx="1922972" cy="1641475"/>
          </a:xfrm>
          <a:custGeom>
            <a:avLst/>
            <a:gdLst/>
            <a:ahLst/>
            <a:cxnLst/>
            <a:rect l="l" t="t" r="r" b="b"/>
            <a:pathLst>
              <a:path w="6622293" h="4948659">
                <a:moveTo>
                  <a:pt x="0" y="0"/>
                </a:moveTo>
                <a:lnTo>
                  <a:pt x="6622293" y="0"/>
                </a:lnTo>
                <a:lnTo>
                  <a:pt x="6622293" y="4948659"/>
                </a:lnTo>
                <a:lnTo>
                  <a:pt x="0" y="494865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80259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99E90D5-99CC-4994-95A4-8E3A7D2A1078}"/>
              </a:ext>
            </a:extLst>
          </p:cNvPr>
          <p:cNvSpPr/>
          <p:nvPr/>
        </p:nvSpPr>
        <p:spPr>
          <a:xfrm>
            <a:off x="-12646" y="11595"/>
            <a:ext cx="18300646" cy="102638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B08030-D5CC-4784-9A5B-B3777FD5905F}"/>
              </a:ext>
            </a:extLst>
          </p:cNvPr>
          <p:cNvGrpSpPr/>
          <p:nvPr/>
        </p:nvGrpSpPr>
        <p:grpSpPr>
          <a:xfrm>
            <a:off x="715369" y="13252"/>
            <a:ext cx="4591878" cy="10287000"/>
            <a:chOff x="13696122" y="0"/>
            <a:chExt cx="4591878" cy="10287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86CB6-B98D-4E8E-A87B-90E21F19C2E6}"/>
                </a:ext>
              </a:extLst>
            </p:cNvPr>
            <p:cNvSpPr/>
            <p:nvPr/>
          </p:nvSpPr>
          <p:spPr>
            <a:xfrm>
              <a:off x="13696122" y="0"/>
              <a:ext cx="4591878" cy="10287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80D652-C77B-4FC4-B09C-A7E226CA7F06}"/>
                </a:ext>
              </a:extLst>
            </p:cNvPr>
            <p:cNvSpPr txBox="1"/>
            <p:nvPr/>
          </p:nvSpPr>
          <p:spPr>
            <a:xfrm>
              <a:off x="15475226" y="571499"/>
              <a:ext cx="76200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94EB35-22F1-4E73-BE6F-701BF08220F0}"/>
                </a:ext>
              </a:extLst>
            </p:cNvPr>
            <p:cNvSpPr txBox="1"/>
            <p:nvPr/>
          </p:nvSpPr>
          <p:spPr>
            <a:xfrm>
              <a:off x="13911475" y="3810244"/>
              <a:ext cx="4222477" cy="19389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Need for intelligent digital systems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80A19C-FB09-45BC-AAAE-9A795EE3F252}"/>
              </a:ext>
            </a:extLst>
          </p:cNvPr>
          <p:cNvGrpSpPr/>
          <p:nvPr/>
        </p:nvGrpSpPr>
        <p:grpSpPr>
          <a:xfrm>
            <a:off x="609994" y="34787"/>
            <a:ext cx="4970399" cy="10287000"/>
            <a:chOff x="9124122" y="0"/>
            <a:chExt cx="4970399" cy="10287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80BCE-3132-4B81-9F98-D131D24FDB42}"/>
                </a:ext>
              </a:extLst>
            </p:cNvPr>
            <p:cNvSpPr/>
            <p:nvPr/>
          </p:nvSpPr>
          <p:spPr>
            <a:xfrm>
              <a:off x="9124122" y="0"/>
              <a:ext cx="4572000" cy="10287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41EB-943C-479F-B730-92E10D027E7A}"/>
                </a:ext>
              </a:extLst>
            </p:cNvPr>
            <p:cNvSpPr txBox="1"/>
            <p:nvPr/>
          </p:nvSpPr>
          <p:spPr>
            <a:xfrm>
              <a:off x="10919789" y="571500"/>
              <a:ext cx="76200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407623-8116-41D7-B4AE-81448627CCA3}"/>
                </a:ext>
              </a:extLst>
            </p:cNvPr>
            <p:cNvSpPr txBox="1"/>
            <p:nvPr/>
          </p:nvSpPr>
          <p:spPr>
            <a:xfrm>
              <a:off x="9322073" y="3823496"/>
              <a:ext cx="3957431" cy="19389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Challenges in manual identification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5200687-DD0A-440E-8258-5A77A721AD94}"/>
                </a:ext>
              </a:extLst>
            </p:cNvPr>
            <p:cNvSpPr/>
            <p:nvPr/>
          </p:nvSpPr>
          <p:spPr>
            <a:xfrm rot="5400000">
              <a:off x="13343984" y="1571387"/>
              <a:ext cx="1063752" cy="437322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089ECC-1037-4A2A-976E-B88DB4D981A9}"/>
              </a:ext>
            </a:extLst>
          </p:cNvPr>
          <p:cNvGrpSpPr/>
          <p:nvPr/>
        </p:nvGrpSpPr>
        <p:grpSpPr>
          <a:xfrm>
            <a:off x="22743" y="-11595"/>
            <a:ext cx="5142681" cy="10287000"/>
            <a:chOff x="4558748" y="0"/>
            <a:chExt cx="5142681" cy="10287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B71F88-FFF8-4D08-BAC3-FB0A0B09EC4F}"/>
                </a:ext>
              </a:extLst>
            </p:cNvPr>
            <p:cNvSpPr/>
            <p:nvPr/>
          </p:nvSpPr>
          <p:spPr>
            <a:xfrm>
              <a:off x="4558748" y="0"/>
              <a:ext cx="4772020" cy="10287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B6C69-99B5-4869-83EB-A18287763238}"/>
                </a:ext>
              </a:extLst>
            </p:cNvPr>
            <p:cNvSpPr txBox="1"/>
            <p:nvPr/>
          </p:nvSpPr>
          <p:spPr>
            <a:xfrm>
              <a:off x="6387543" y="571498"/>
              <a:ext cx="76200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88E35F6-C02E-4F90-813B-E2D2E8473085}"/>
                </a:ext>
              </a:extLst>
            </p:cNvPr>
            <p:cNvSpPr/>
            <p:nvPr/>
          </p:nvSpPr>
          <p:spPr>
            <a:xfrm rot="5400000">
              <a:off x="8865139" y="1496445"/>
              <a:ext cx="1092785" cy="579794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D9B300-94B3-4F0A-8365-1BFC48EE2935}"/>
                </a:ext>
              </a:extLst>
            </p:cNvPr>
            <p:cNvSpPr txBox="1"/>
            <p:nvPr/>
          </p:nvSpPr>
          <p:spPr>
            <a:xfrm>
              <a:off x="4748414" y="3820061"/>
              <a:ext cx="4258923" cy="19389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Declining ethnobotanical knowledge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E75536-1993-4B70-9011-B8E8906AEB04}"/>
              </a:ext>
            </a:extLst>
          </p:cNvPr>
          <p:cNvGrpSpPr/>
          <p:nvPr/>
        </p:nvGrpSpPr>
        <p:grpSpPr>
          <a:xfrm>
            <a:off x="-12646" y="-11595"/>
            <a:ext cx="4948857" cy="10287000"/>
            <a:chOff x="-1" y="0"/>
            <a:chExt cx="4948857" cy="10287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09F96C-5A7F-4F7E-B24B-635C564F1310}"/>
                </a:ext>
              </a:extLst>
            </p:cNvPr>
            <p:cNvSpPr/>
            <p:nvPr/>
          </p:nvSpPr>
          <p:spPr>
            <a:xfrm>
              <a:off x="-1" y="0"/>
              <a:ext cx="4571999" cy="10287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3D952-3B99-454B-BFD1-1B09129D46C5}"/>
                </a:ext>
              </a:extLst>
            </p:cNvPr>
            <p:cNvSpPr txBox="1"/>
            <p:nvPr/>
          </p:nvSpPr>
          <p:spPr>
            <a:xfrm>
              <a:off x="1861105" y="562688"/>
              <a:ext cx="838202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3D5201-1EF2-41C3-A603-C7D696EA6ABC}"/>
                </a:ext>
              </a:extLst>
            </p:cNvPr>
            <p:cNvSpPr txBox="1"/>
            <p:nvPr/>
          </p:nvSpPr>
          <p:spPr>
            <a:xfrm>
              <a:off x="110155" y="3811249"/>
              <a:ext cx="4258923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All-In-One Shopping Platform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0E78377-B49A-4333-9FFF-17750DF5B5D7}"/>
                </a:ext>
              </a:extLst>
            </p:cNvPr>
            <p:cNvSpPr/>
            <p:nvPr/>
          </p:nvSpPr>
          <p:spPr>
            <a:xfrm rot="5400000">
              <a:off x="4198319" y="1544353"/>
              <a:ext cx="1063752" cy="437322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TextBox 2">
            <a:extLst>
              <a:ext uri="{FF2B5EF4-FFF2-40B4-BE49-F238E27FC236}">
                <a16:creationId xmlns:a16="http://schemas.microsoft.com/office/drawing/2014/main" id="{76F18BA2-4A2C-4961-93BF-7FE4CB01AB7F}"/>
              </a:ext>
            </a:extLst>
          </p:cNvPr>
          <p:cNvSpPr txBox="1"/>
          <p:nvPr/>
        </p:nvSpPr>
        <p:spPr>
          <a:xfrm>
            <a:off x="10210800" y="4407691"/>
            <a:ext cx="4267200" cy="770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ld"/>
                <a:ea typeface="DM Sans Bold"/>
                <a:cs typeface="DM Sans Bold"/>
                <a:sym typeface="DM Sans Bold"/>
              </a:rPr>
              <a:t>Motivation</a:t>
            </a:r>
          </a:p>
        </p:txBody>
      </p:sp>
      <p:pic>
        <p:nvPicPr>
          <p:cNvPr id="4098" name="Picture 2" descr="Motivation - Free miscellaneous icons">
            <a:extLst>
              <a:ext uri="{FF2B5EF4-FFF2-40B4-BE49-F238E27FC236}">
                <a16:creationId xmlns:a16="http://schemas.microsoft.com/office/drawing/2014/main" id="{814EEFB6-484A-444F-8C0D-176F9E757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339" y="339755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29A73-6412-4C49-8EEF-2BC2B451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66800" y="9552854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60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7B08030-D5CC-4784-9A5B-B3777FD5905F}"/>
              </a:ext>
            </a:extLst>
          </p:cNvPr>
          <p:cNvGrpSpPr/>
          <p:nvPr/>
        </p:nvGrpSpPr>
        <p:grpSpPr>
          <a:xfrm>
            <a:off x="13729252" y="-14908"/>
            <a:ext cx="4591878" cy="10287000"/>
            <a:chOff x="13696122" y="0"/>
            <a:chExt cx="4591878" cy="10287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86CB6-B98D-4E8E-A87B-90E21F19C2E6}"/>
                </a:ext>
              </a:extLst>
            </p:cNvPr>
            <p:cNvSpPr/>
            <p:nvPr/>
          </p:nvSpPr>
          <p:spPr>
            <a:xfrm>
              <a:off x="13696122" y="0"/>
              <a:ext cx="4591878" cy="10287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80D652-C77B-4FC4-B09C-A7E226CA7F06}"/>
                </a:ext>
              </a:extLst>
            </p:cNvPr>
            <p:cNvSpPr txBox="1"/>
            <p:nvPr/>
          </p:nvSpPr>
          <p:spPr>
            <a:xfrm>
              <a:off x="15475226" y="571499"/>
              <a:ext cx="76200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94EB35-22F1-4E73-BE6F-701BF08220F0}"/>
                </a:ext>
              </a:extLst>
            </p:cNvPr>
            <p:cNvSpPr txBox="1"/>
            <p:nvPr/>
          </p:nvSpPr>
          <p:spPr>
            <a:xfrm>
              <a:off x="14106518" y="3812121"/>
              <a:ext cx="3866729" cy="19389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Need for intelligent digital systems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80A19C-FB09-45BC-AAAE-9A795EE3F252}"/>
              </a:ext>
            </a:extLst>
          </p:cNvPr>
          <p:cNvGrpSpPr/>
          <p:nvPr/>
        </p:nvGrpSpPr>
        <p:grpSpPr>
          <a:xfrm>
            <a:off x="9319788" y="-13252"/>
            <a:ext cx="4895431" cy="10287000"/>
            <a:chOff x="9124122" y="0"/>
            <a:chExt cx="4895431" cy="10287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80BCE-3132-4B81-9F98-D131D24FDB42}"/>
                </a:ext>
              </a:extLst>
            </p:cNvPr>
            <p:cNvSpPr/>
            <p:nvPr/>
          </p:nvSpPr>
          <p:spPr>
            <a:xfrm>
              <a:off x="9124122" y="0"/>
              <a:ext cx="4572000" cy="10287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41EB-943C-479F-B730-92E10D027E7A}"/>
                </a:ext>
              </a:extLst>
            </p:cNvPr>
            <p:cNvSpPr txBox="1"/>
            <p:nvPr/>
          </p:nvSpPr>
          <p:spPr>
            <a:xfrm>
              <a:off x="10919789" y="571500"/>
              <a:ext cx="76200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407623-8116-41D7-B4AE-81448627CCA3}"/>
                </a:ext>
              </a:extLst>
            </p:cNvPr>
            <p:cNvSpPr txBox="1"/>
            <p:nvPr/>
          </p:nvSpPr>
          <p:spPr>
            <a:xfrm>
              <a:off x="9371982" y="3821717"/>
              <a:ext cx="3957431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Easier Infrastructure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5200687-DD0A-440E-8258-5A77A721AD94}"/>
                </a:ext>
              </a:extLst>
            </p:cNvPr>
            <p:cNvSpPr/>
            <p:nvPr/>
          </p:nvSpPr>
          <p:spPr>
            <a:xfrm rot="5400000">
              <a:off x="13222586" y="1692785"/>
              <a:ext cx="1231580" cy="362354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089ECC-1037-4A2A-976E-B88DB4D981A9}"/>
              </a:ext>
            </a:extLst>
          </p:cNvPr>
          <p:cNvGrpSpPr/>
          <p:nvPr/>
        </p:nvGrpSpPr>
        <p:grpSpPr>
          <a:xfrm>
            <a:off x="4547768" y="-11596"/>
            <a:ext cx="13458609" cy="10287000"/>
            <a:chOff x="4558748" y="0"/>
            <a:chExt cx="13458609" cy="10287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B71F88-FFF8-4D08-BAC3-FB0A0B09EC4F}"/>
                </a:ext>
              </a:extLst>
            </p:cNvPr>
            <p:cNvSpPr/>
            <p:nvPr/>
          </p:nvSpPr>
          <p:spPr>
            <a:xfrm>
              <a:off x="4558748" y="0"/>
              <a:ext cx="4772020" cy="10287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B6C69-99B5-4869-83EB-A18287763238}"/>
                </a:ext>
              </a:extLst>
            </p:cNvPr>
            <p:cNvSpPr txBox="1"/>
            <p:nvPr/>
          </p:nvSpPr>
          <p:spPr>
            <a:xfrm>
              <a:off x="6387543" y="571498"/>
              <a:ext cx="76200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88E35F6-C02E-4F90-813B-E2D2E8473085}"/>
                </a:ext>
              </a:extLst>
            </p:cNvPr>
            <p:cNvSpPr/>
            <p:nvPr/>
          </p:nvSpPr>
          <p:spPr>
            <a:xfrm rot="5400000">
              <a:off x="8738381" y="1623204"/>
              <a:ext cx="1400546" cy="63403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D9B300-94B3-4F0A-8365-1BFC48EE2935}"/>
                </a:ext>
              </a:extLst>
            </p:cNvPr>
            <p:cNvSpPr txBox="1"/>
            <p:nvPr/>
          </p:nvSpPr>
          <p:spPr>
            <a:xfrm>
              <a:off x="4748414" y="3820061"/>
              <a:ext cx="4258923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Marketplace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>
                  <a:solidFill>
                    <a:prstClr val="black"/>
                  </a:solidFill>
                  <a:latin typeface="Gotham bold"/>
                </a:rPr>
                <a:t>Platform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bol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E9D728-ECF2-4AB0-9D84-472AA90BA613}"/>
                </a:ext>
              </a:extLst>
            </p:cNvPr>
            <p:cNvSpPr txBox="1"/>
            <p:nvPr/>
          </p:nvSpPr>
          <p:spPr>
            <a:xfrm>
              <a:off x="14150628" y="3820061"/>
              <a:ext cx="3866729" cy="19389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Improved User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Experience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bold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E75536-1993-4B70-9011-B8E8906AEB04}"/>
              </a:ext>
            </a:extLst>
          </p:cNvPr>
          <p:cNvGrpSpPr/>
          <p:nvPr/>
        </p:nvGrpSpPr>
        <p:grpSpPr>
          <a:xfrm>
            <a:off x="-12646" y="-11595"/>
            <a:ext cx="4895430" cy="10287000"/>
            <a:chOff x="-1" y="0"/>
            <a:chExt cx="4895430" cy="10287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09F96C-5A7F-4F7E-B24B-635C564F1310}"/>
                </a:ext>
              </a:extLst>
            </p:cNvPr>
            <p:cNvSpPr/>
            <p:nvPr/>
          </p:nvSpPr>
          <p:spPr>
            <a:xfrm>
              <a:off x="-1" y="0"/>
              <a:ext cx="4571999" cy="10287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3D952-3B99-454B-BFD1-1B09129D46C5}"/>
                </a:ext>
              </a:extLst>
            </p:cNvPr>
            <p:cNvSpPr txBox="1"/>
            <p:nvPr/>
          </p:nvSpPr>
          <p:spPr>
            <a:xfrm>
              <a:off x="1861105" y="562688"/>
              <a:ext cx="838202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3D5201-1EF2-41C3-A603-C7D696EA6ABC}"/>
                </a:ext>
              </a:extLst>
            </p:cNvPr>
            <p:cNvSpPr txBox="1"/>
            <p:nvPr/>
          </p:nvSpPr>
          <p:spPr>
            <a:xfrm>
              <a:off x="110156" y="3811249"/>
              <a:ext cx="4202398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bold"/>
                  <a:ea typeface="+mn-ea"/>
                  <a:cs typeface="+mn-cs"/>
                </a:rPr>
                <a:t>All-In-One Shopping Platform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0E78377-B49A-4333-9FFF-17750DF5B5D7}"/>
                </a:ext>
              </a:extLst>
            </p:cNvPr>
            <p:cNvSpPr/>
            <p:nvPr/>
          </p:nvSpPr>
          <p:spPr>
            <a:xfrm rot="5400000">
              <a:off x="4075003" y="1667668"/>
              <a:ext cx="1256957" cy="383895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343D03-6632-4645-BAD2-985C7E53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31" y="6464300"/>
            <a:ext cx="2557178" cy="2557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7F58D-6F0C-4EEA-8F5D-1F293086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85" y="6366043"/>
            <a:ext cx="2728292" cy="27282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97B955-FD74-4750-8218-2480D5D10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8374" y="6263339"/>
            <a:ext cx="2758139" cy="27581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12EC-438A-4654-8116-297AFA30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23859" y="9465879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0" name="Picture 6" descr="online shopping icon using mobile phone 21179543 PNG">
            <a:extLst>
              <a:ext uri="{FF2B5EF4-FFF2-40B4-BE49-F238E27FC236}">
                <a16:creationId xmlns:a16="http://schemas.microsoft.com/office/drawing/2014/main" id="{E9F09881-2238-48A9-9025-3E13F6485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7" y="6524559"/>
            <a:ext cx="3056648" cy="246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53AAFC1-A7CF-4570-860C-C4F7289F6858}"/>
              </a:ext>
            </a:extLst>
          </p:cNvPr>
          <p:cNvSpPr/>
          <p:nvPr/>
        </p:nvSpPr>
        <p:spPr>
          <a:xfrm>
            <a:off x="-3701562" y="-647700"/>
            <a:ext cx="10744200" cy="11277600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35387F6-3756-4DCB-BC55-7C6EEA81750F}"/>
              </a:ext>
            </a:extLst>
          </p:cNvPr>
          <p:cNvSpPr/>
          <p:nvPr/>
        </p:nvSpPr>
        <p:spPr>
          <a:xfrm>
            <a:off x="-3701562" y="-495300"/>
            <a:ext cx="10744200" cy="1127760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60D057D3-69DF-4370-88C8-645620434A20}"/>
              </a:ext>
            </a:extLst>
          </p:cNvPr>
          <p:cNvSpPr/>
          <p:nvPr/>
        </p:nvSpPr>
        <p:spPr>
          <a:xfrm>
            <a:off x="-3701562" y="-495300"/>
            <a:ext cx="10744200" cy="1127760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7ADD9D13-0B00-40D5-A498-C9C1A8AD892F}"/>
              </a:ext>
            </a:extLst>
          </p:cNvPr>
          <p:cNvSpPr/>
          <p:nvPr/>
        </p:nvSpPr>
        <p:spPr>
          <a:xfrm>
            <a:off x="-3701562" y="-495300"/>
            <a:ext cx="10744200" cy="112776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1CE88FA-D40C-4D9D-B609-EF58A82B0B8E}"/>
              </a:ext>
            </a:extLst>
          </p:cNvPr>
          <p:cNvSpPr/>
          <p:nvPr/>
        </p:nvSpPr>
        <p:spPr>
          <a:xfrm>
            <a:off x="-3701562" y="-568569"/>
            <a:ext cx="10744200" cy="112776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6A43CE-A5BB-4089-8AE2-9D3D45DC71A8}"/>
              </a:ext>
            </a:extLst>
          </p:cNvPr>
          <p:cNvSpPr txBox="1"/>
          <p:nvPr/>
        </p:nvSpPr>
        <p:spPr>
          <a:xfrm rot="5400000">
            <a:off x="-6253050" y="4635669"/>
            <a:ext cx="6118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Applications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679323-4312-4A70-B0FE-1CE801298497}"/>
              </a:ext>
            </a:extLst>
          </p:cNvPr>
          <p:cNvSpPr txBox="1"/>
          <p:nvPr/>
        </p:nvSpPr>
        <p:spPr>
          <a:xfrm>
            <a:off x="-3701562" y="4808620"/>
            <a:ext cx="2823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Health Care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3546F-3E7E-41B2-AD88-BF10EAF8193F}"/>
              </a:ext>
            </a:extLst>
          </p:cNvPr>
          <p:cNvSpPr txBox="1"/>
          <p:nvPr/>
        </p:nvSpPr>
        <p:spPr>
          <a:xfrm>
            <a:off x="-3701562" y="4729490"/>
            <a:ext cx="2231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Education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90A95E-F7A8-4D5C-A6B2-0A6EB145EF5C}"/>
              </a:ext>
            </a:extLst>
          </p:cNvPr>
          <p:cNvSpPr txBox="1"/>
          <p:nvPr/>
        </p:nvSpPr>
        <p:spPr>
          <a:xfrm>
            <a:off x="-3701562" y="4808620"/>
            <a:ext cx="2377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Community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42627C-748B-43E6-A80C-F52741281133}"/>
              </a:ext>
            </a:extLst>
          </p:cNvPr>
          <p:cNvSpPr txBox="1"/>
          <p:nvPr/>
        </p:nvSpPr>
        <p:spPr>
          <a:xfrm>
            <a:off x="-3701562" y="4734836"/>
            <a:ext cx="2985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Sustainability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8EAE7-F390-4E12-857B-BCE3AE72B1FB}"/>
              </a:ext>
            </a:extLst>
          </p:cNvPr>
          <p:cNvSpPr txBox="1"/>
          <p:nvPr/>
        </p:nvSpPr>
        <p:spPr>
          <a:xfrm>
            <a:off x="-3701562" y="3702113"/>
            <a:ext cx="1018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406A4-CEFD-497F-845B-A53CB3208A4D}"/>
              </a:ext>
            </a:extLst>
          </p:cNvPr>
          <p:cNvSpPr txBox="1"/>
          <p:nvPr/>
        </p:nvSpPr>
        <p:spPr>
          <a:xfrm>
            <a:off x="-3701562" y="3698649"/>
            <a:ext cx="1018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85BE-3E01-489C-81EB-2DE2F1233E67}"/>
              </a:ext>
            </a:extLst>
          </p:cNvPr>
          <p:cNvSpPr txBox="1"/>
          <p:nvPr/>
        </p:nvSpPr>
        <p:spPr>
          <a:xfrm>
            <a:off x="-3701562" y="3670591"/>
            <a:ext cx="1018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99EB3-06D6-4717-AB54-F1176C315F28}"/>
              </a:ext>
            </a:extLst>
          </p:cNvPr>
          <p:cNvSpPr txBox="1"/>
          <p:nvPr/>
        </p:nvSpPr>
        <p:spPr>
          <a:xfrm>
            <a:off x="-3701562" y="3670591"/>
            <a:ext cx="1018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BF897-9BA8-4037-B485-D73B52FA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433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53AAFC1-A7CF-4570-860C-C4F7289F6858}"/>
              </a:ext>
            </a:extLst>
          </p:cNvPr>
          <p:cNvSpPr/>
          <p:nvPr/>
        </p:nvSpPr>
        <p:spPr>
          <a:xfrm>
            <a:off x="7543800" y="-647700"/>
            <a:ext cx="10744200" cy="112776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35387F6-3756-4DCB-BC55-7C6EEA81750F}"/>
              </a:ext>
            </a:extLst>
          </p:cNvPr>
          <p:cNvSpPr/>
          <p:nvPr/>
        </p:nvSpPr>
        <p:spPr>
          <a:xfrm>
            <a:off x="4724400" y="-495300"/>
            <a:ext cx="10744200" cy="112776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60D057D3-69DF-4370-88C8-645620434A20}"/>
              </a:ext>
            </a:extLst>
          </p:cNvPr>
          <p:cNvSpPr/>
          <p:nvPr/>
        </p:nvSpPr>
        <p:spPr>
          <a:xfrm>
            <a:off x="1937238" y="-495300"/>
            <a:ext cx="10744200" cy="112776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7ADD9D13-0B00-40D5-A498-C9C1A8AD892F}"/>
              </a:ext>
            </a:extLst>
          </p:cNvPr>
          <p:cNvSpPr/>
          <p:nvPr/>
        </p:nvSpPr>
        <p:spPr>
          <a:xfrm>
            <a:off x="-882162" y="-495300"/>
            <a:ext cx="10744200" cy="112776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1CE88FA-D40C-4D9D-B609-EF58A82B0B8E}"/>
              </a:ext>
            </a:extLst>
          </p:cNvPr>
          <p:cNvSpPr/>
          <p:nvPr/>
        </p:nvSpPr>
        <p:spPr>
          <a:xfrm>
            <a:off x="-3701562" y="-568569"/>
            <a:ext cx="10744200" cy="112776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6A43CE-A5BB-4089-8AE2-9D3D45DC71A8}"/>
              </a:ext>
            </a:extLst>
          </p:cNvPr>
          <p:cNvSpPr txBox="1"/>
          <p:nvPr/>
        </p:nvSpPr>
        <p:spPr>
          <a:xfrm rot="5400000">
            <a:off x="2474427" y="4860928"/>
            <a:ext cx="29831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Scope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679323-4312-4A70-B0FE-1CE801298497}"/>
              </a:ext>
            </a:extLst>
          </p:cNvPr>
          <p:cNvSpPr txBox="1"/>
          <p:nvPr/>
        </p:nvSpPr>
        <p:spPr>
          <a:xfrm>
            <a:off x="7204350" y="4808620"/>
            <a:ext cx="28231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Build a full-stack, multi-tenant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e-commerce marketplace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3546F-3E7E-41B2-AD88-BF10EAF8193F}"/>
              </a:ext>
            </a:extLst>
          </p:cNvPr>
          <p:cNvSpPr txBox="1"/>
          <p:nvPr/>
        </p:nvSpPr>
        <p:spPr>
          <a:xfrm>
            <a:off x="10119147" y="4729490"/>
            <a:ext cx="2231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Implement secure user and vendor features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90A95E-F7A8-4D5C-A6B2-0A6EB145EF5C}"/>
              </a:ext>
            </a:extLst>
          </p:cNvPr>
          <p:cNvSpPr txBox="1"/>
          <p:nvPr/>
        </p:nvSpPr>
        <p:spPr>
          <a:xfrm>
            <a:off x="12938546" y="4808620"/>
            <a:ext cx="23776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Enable powerful content and product management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42627C-748B-43E6-A80C-F52741281133}"/>
              </a:ext>
            </a:extLst>
          </p:cNvPr>
          <p:cNvSpPr txBox="1"/>
          <p:nvPr/>
        </p:nvSpPr>
        <p:spPr>
          <a:xfrm>
            <a:off x="15725708" y="4911806"/>
            <a:ext cx="298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Design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responsive and modern 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8EAE7-F390-4E12-857B-BCE3AE72B1FB}"/>
              </a:ext>
            </a:extLst>
          </p:cNvPr>
          <p:cNvSpPr txBox="1"/>
          <p:nvPr/>
        </p:nvSpPr>
        <p:spPr>
          <a:xfrm>
            <a:off x="7516091" y="3702113"/>
            <a:ext cx="101831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406A4-CEFD-497F-845B-A53CB3208A4D}"/>
              </a:ext>
            </a:extLst>
          </p:cNvPr>
          <p:cNvSpPr txBox="1"/>
          <p:nvPr/>
        </p:nvSpPr>
        <p:spPr>
          <a:xfrm>
            <a:off x="10561672" y="3698649"/>
            <a:ext cx="101831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85BE-3E01-489C-81EB-2DE2F1233E67}"/>
              </a:ext>
            </a:extLst>
          </p:cNvPr>
          <p:cNvSpPr txBox="1"/>
          <p:nvPr/>
        </p:nvSpPr>
        <p:spPr>
          <a:xfrm>
            <a:off x="13332581" y="3670591"/>
            <a:ext cx="101831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99EB3-06D6-4717-AB54-F1176C315F28}"/>
              </a:ext>
            </a:extLst>
          </p:cNvPr>
          <p:cNvSpPr txBox="1"/>
          <p:nvPr/>
        </p:nvSpPr>
        <p:spPr>
          <a:xfrm>
            <a:off x="16168234" y="3670591"/>
            <a:ext cx="101831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EAF01-0A1F-4AE3-A08F-B2EFB786A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14" y="2552700"/>
            <a:ext cx="859808" cy="8598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612B3-A3A6-421F-AD1A-A7B4EA79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08050" y="95728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545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3990" y="2539178"/>
            <a:ext cx="9519146" cy="5805520"/>
            <a:chOff x="0" y="0"/>
            <a:chExt cx="395761" cy="219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761" cy="219376"/>
            </a:xfrm>
            <a:custGeom>
              <a:avLst/>
              <a:gdLst/>
              <a:ahLst/>
              <a:cxnLst/>
              <a:rect l="l" t="t" r="r" b="b"/>
              <a:pathLst>
                <a:path w="395761" h="219376">
                  <a:moveTo>
                    <a:pt x="87282" y="0"/>
                  </a:moveTo>
                  <a:lnTo>
                    <a:pt x="308478" y="0"/>
                  </a:lnTo>
                  <a:cubicBezTo>
                    <a:pt x="331627" y="0"/>
                    <a:pt x="353827" y="9196"/>
                    <a:pt x="370196" y="25564"/>
                  </a:cubicBezTo>
                  <a:cubicBezTo>
                    <a:pt x="386565" y="41933"/>
                    <a:pt x="395761" y="64134"/>
                    <a:pt x="395761" y="87282"/>
                  </a:cubicBezTo>
                  <a:lnTo>
                    <a:pt x="395761" y="132094"/>
                  </a:lnTo>
                  <a:cubicBezTo>
                    <a:pt x="395761" y="180299"/>
                    <a:pt x="356683" y="219376"/>
                    <a:pt x="308478" y="219376"/>
                  </a:cubicBezTo>
                  <a:lnTo>
                    <a:pt x="87282" y="219376"/>
                  </a:lnTo>
                  <a:cubicBezTo>
                    <a:pt x="64134" y="219376"/>
                    <a:pt x="41933" y="210181"/>
                    <a:pt x="25564" y="193812"/>
                  </a:cubicBezTo>
                  <a:cubicBezTo>
                    <a:pt x="9196" y="177443"/>
                    <a:pt x="0" y="155243"/>
                    <a:pt x="0" y="132094"/>
                  </a:cubicBezTo>
                  <a:lnTo>
                    <a:pt x="0" y="87282"/>
                  </a:lnTo>
                  <a:cubicBezTo>
                    <a:pt x="0" y="64134"/>
                    <a:pt x="9196" y="41933"/>
                    <a:pt x="25564" y="25564"/>
                  </a:cubicBezTo>
                  <a:cubicBezTo>
                    <a:pt x="41933" y="9196"/>
                    <a:pt x="64134" y="0"/>
                    <a:pt x="87282" y="0"/>
                  </a:cubicBezTo>
                  <a:close/>
                </a:path>
              </a:pathLst>
            </a:custGeom>
            <a:solidFill>
              <a:srgbClr val="E1EBE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761" cy="25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21269" y="-2474505"/>
            <a:ext cx="8991126" cy="89911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617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81600"/>
            <a:ext cx="6622293" cy="4948659"/>
          </a:xfrm>
          <a:custGeom>
            <a:avLst/>
            <a:gdLst/>
            <a:ahLst/>
            <a:cxnLst/>
            <a:rect l="l" t="t" r="r" b="b"/>
            <a:pathLst>
              <a:path w="6622293" h="4948659">
                <a:moveTo>
                  <a:pt x="0" y="0"/>
                </a:moveTo>
                <a:lnTo>
                  <a:pt x="6622293" y="0"/>
                </a:lnTo>
                <a:lnTo>
                  <a:pt x="6622293" y="4948659"/>
                </a:lnTo>
                <a:lnTo>
                  <a:pt x="0" y="494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192286" y="8271155"/>
            <a:ext cx="18672571" cy="2851811"/>
          </a:xfrm>
          <a:custGeom>
            <a:avLst/>
            <a:gdLst/>
            <a:ahLst/>
            <a:cxnLst/>
            <a:rect l="l" t="t" r="r" b="b"/>
            <a:pathLst>
              <a:path w="18672571" h="2851811">
                <a:moveTo>
                  <a:pt x="0" y="0"/>
                </a:moveTo>
                <a:lnTo>
                  <a:pt x="18672572" y="0"/>
                </a:lnTo>
                <a:lnTo>
                  <a:pt x="18672572" y="2851811"/>
                </a:lnTo>
                <a:lnTo>
                  <a:pt x="0" y="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7676" y="2942709"/>
            <a:ext cx="7595773" cy="18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7F50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Build a full-stack, multi-tenant e-commerce marketplace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3100853" y="-5975575"/>
            <a:ext cx="8991126" cy="899112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EB2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1154" y="2508005"/>
            <a:ext cx="1015093" cy="10150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F5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3017108">
            <a:off x="4169456" y="591457"/>
            <a:ext cx="882149" cy="2594556"/>
          </a:xfrm>
          <a:custGeom>
            <a:avLst/>
            <a:gdLst/>
            <a:ahLst/>
            <a:cxnLst/>
            <a:rect l="l" t="t" r="r" b="b"/>
            <a:pathLst>
              <a:path w="882149" h="2594556">
                <a:moveTo>
                  <a:pt x="0" y="0"/>
                </a:moveTo>
                <a:lnTo>
                  <a:pt x="882149" y="0"/>
                </a:lnTo>
                <a:lnTo>
                  <a:pt x="882149" y="2594557"/>
                </a:lnTo>
                <a:lnTo>
                  <a:pt x="0" y="259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5890273" y="3015552"/>
            <a:ext cx="1489898" cy="1468344"/>
          </a:xfrm>
          <a:custGeom>
            <a:avLst/>
            <a:gdLst/>
            <a:ahLst/>
            <a:cxnLst/>
            <a:rect l="l" t="t" r="r" b="b"/>
            <a:pathLst>
              <a:path w="1489898" h="1468344">
                <a:moveTo>
                  <a:pt x="0" y="0"/>
                </a:moveTo>
                <a:lnTo>
                  <a:pt x="1489898" y="0"/>
                </a:lnTo>
                <a:lnTo>
                  <a:pt x="1489898" y="1468344"/>
                </a:lnTo>
                <a:lnTo>
                  <a:pt x="0" y="146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9280104" y="5635603"/>
            <a:ext cx="7830916" cy="88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using the </a:t>
            </a:r>
            <a:r>
              <a:rPr lang="en-US" sz="2800" b="1" dirty="0">
                <a:solidFill>
                  <a:srgbClr val="FF0000"/>
                </a:solidFill>
              </a:rPr>
              <a:t>MERN stack </a:t>
            </a:r>
            <a:r>
              <a:rPr lang="en-US" sz="2800" dirty="0"/>
              <a:t>with vendor-specific </a:t>
            </a:r>
            <a:r>
              <a:rPr lang="en-US" sz="2800" b="1" dirty="0">
                <a:solidFill>
                  <a:srgbClr val="FF0000"/>
                </a:solidFill>
              </a:rPr>
              <a:t>subdomains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FF0000"/>
                </a:solidFill>
              </a:rPr>
              <a:t>customizable</a:t>
            </a:r>
            <a:r>
              <a:rPr lang="en-US" sz="2800" dirty="0"/>
              <a:t> storefronts</a:t>
            </a:r>
            <a:endParaRPr kumimoji="0" lang="en-US" sz="2499" b="0" i="0" u="none" strike="noStrike" kern="1200" cap="none" spc="0" normalizeH="0" baseline="0" noProof="0" dirty="0">
              <a:ln>
                <a:noFill/>
              </a:ln>
              <a:solidFill>
                <a:srgbClr val="26262F"/>
              </a:solidFill>
              <a:effectLst/>
              <a:uLnTx/>
              <a:uFillTx/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218387-F852-4BFD-85F4-2681A8E7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371600" y="92311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8</a:t>
            </a:fld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3990" y="2539178"/>
            <a:ext cx="9519146" cy="5805520"/>
            <a:chOff x="0" y="0"/>
            <a:chExt cx="395761" cy="219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761" cy="219376"/>
            </a:xfrm>
            <a:custGeom>
              <a:avLst/>
              <a:gdLst/>
              <a:ahLst/>
              <a:cxnLst/>
              <a:rect l="l" t="t" r="r" b="b"/>
              <a:pathLst>
                <a:path w="395761" h="219376">
                  <a:moveTo>
                    <a:pt x="87282" y="0"/>
                  </a:moveTo>
                  <a:lnTo>
                    <a:pt x="308478" y="0"/>
                  </a:lnTo>
                  <a:cubicBezTo>
                    <a:pt x="331627" y="0"/>
                    <a:pt x="353827" y="9196"/>
                    <a:pt x="370196" y="25564"/>
                  </a:cubicBezTo>
                  <a:cubicBezTo>
                    <a:pt x="386565" y="41933"/>
                    <a:pt x="395761" y="64134"/>
                    <a:pt x="395761" y="87282"/>
                  </a:cubicBezTo>
                  <a:lnTo>
                    <a:pt x="395761" y="132094"/>
                  </a:lnTo>
                  <a:cubicBezTo>
                    <a:pt x="395761" y="180299"/>
                    <a:pt x="356683" y="219376"/>
                    <a:pt x="308478" y="219376"/>
                  </a:cubicBezTo>
                  <a:lnTo>
                    <a:pt x="87282" y="219376"/>
                  </a:lnTo>
                  <a:cubicBezTo>
                    <a:pt x="64134" y="219376"/>
                    <a:pt x="41933" y="210181"/>
                    <a:pt x="25564" y="193812"/>
                  </a:cubicBezTo>
                  <a:cubicBezTo>
                    <a:pt x="9196" y="177443"/>
                    <a:pt x="0" y="155243"/>
                    <a:pt x="0" y="132094"/>
                  </a:cubicBezTo>
                  <a:lnTo>
                    <a:pt x="0" y="87282"/>
                  </a:lnTo>
                  <a:cubicBezTo>
                    <a:pt x="0" y="64134"/>
                    <a:pt x="9196" y="41933"/>
                    <a:pt x="25564" y="25564"/>
                  </a:cubicBezTo>
                  <a:cubicBezTo>
                    <a:pt x="41933" y="9196"/>
                    <a:pt x="64134" y="0"/>
                    <a:pt x="87282" y="0"/>
                  </a:cubicBezTo>
                  <a:close/>
                </a:path>
              </a:pathLst>
            </a:custGeom>
            <a:solidFill>
              <a:srgbClr val="E1EBE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761" cy="25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21269" y="-2474505"/>
            <a:ext cx="8991126" cy="89911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617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81600"/>
            <a:ext cx="6622293" cy="4948659"/>
          </a:xfrm>
          <a:custGeom>
            <a:avLst/>
            <a:gdLst/>
            <a:ahLst/>
            <a:cxnLst/>
            <a:rect l="l" t="t" r="r" b="b"/>
            <a:pathLst>
              <a:path w="6622293" h="4948659">
                <a:moveTo>
                  <a:pt x="0" y="0"/>
                </a:moveTo>
                <a:lnTo>
                  <a:pt x="6622293" y="0"/>
                </a:lnTo>
                <a:lnTo>
                  <a:pt x="6622293" y="4948659"/>
                </a:lnTo>
                <a:lnTo>
                  <a:pt x="0" y="4948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192286" y="8271155"/>
            <a:ext cx="18672571" cy="2851811"/>
          </a:xfrm>
          <a:custGeom>
            <a:avLst/>
            <a:gdLst/>
            <a:ahLst/>
            <a:cxnLst/>
            <a:rect l="l" t="t" r="r" b="b"/>
            <a:pathLst>
              <a:path w="18672571" h="2851811">
                <a:moveTo>
                  <a:pt x="0" y="0"/>
                </a:moveTo>
                <a:lnTo>
                  <a:pt x="18672572" y="0"/>
                </a:lnTo>
                <a:lnTo>
                  <a:pt x="18672572" y="2851811"/>
                </a:lnTo>
                <a:lnTo>
                  <a:pt x="0" y="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7676" y="2942709"/>
            <a:ext cx="7595773" cy="1876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7F50"/>
                </a:solidFill>
                <a:effectLst/>
                <a:uLnTx/>
                <a:uFillTx/>
                <a:latin typeface="Archivo Black"/>
                <a:ea typeface="Archivo Black"/>
                <a:cs typeface="Archivo Black"/>
                <a:sym typeface="Archivo Black"/>
              </a:rPr>
              <a:t>Implement secure user and vendor features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3100853" y="-5975575"/>
            <a:ext cx="8991126" cy="899112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EB2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1154" y="2508005"/>
            <a:ext cx="1015093" cy="10150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F5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3017108">
            <a:off x="4169456" y="591457"/>
            <a:ext cx="882149" cy="2594556"/>
          </a:xfrm>
          <a:custGeom>
            <a:avLst/>
            <a:gdLst/>
            <a:ahLst/>
            <a:cxnLst/>
            <a:rect l="l" t="t" r="r" b="b"/>
            <a:pathLst>
              <a:path w="882149" h="2594556">
                <a:moveTo>
                  <a:pt x="0" y="0"/>
                </a:moveTo>
                <a:lnTo>
                  <a:pt x="882149" y="0"/>
                </a:lnTo>
                <a:lnTo>
                  <a:pt x="882149" y="2594557"/>
                </a:lnTo>
                <a:lnTo>
                  <a:pt x="0" y="259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5890273" y="3015552"/>
            <a:ext cx="1489898" cy="1468344"/>
          </a:xfrm>
          <a:custGeom>
            <a:avLst/>
            <a:gdLst/>
            <a:ahLst/>
            <a:cxnLst/>
            <a:rect l="l" t="t" r="r" b="b"/>
            <a:pathLst>
              <a:path w="1489898" h="1468344">
                <a:moveTo>
                  <a:pt x="0" y="0"/>
                </a:moveTo>
                <a:lnTo>
                  <a:pt x="1489898" y="0"/>
                </a:lnTo>
                <a:lnTo>
                  <a:pt x="1489898" y="1468344"/>
                </a:lnTo>
                <a:lnTo>
                  <a:pt x="0" y="146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35"/>
          <p:cNvSpPr txBox="1"/>
          <p:nvPr/>
        </p:nvSpPr>
        <p:spPr>
          <a:xfrm>
            <a:off x="9280104" y="5635603"/>
            <a:ext cx="7830916" cy="87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including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account management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,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Stripe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 Connect payments, product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reviews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, order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tracking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role-based 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26262F"/>
                </a:solidFill>
                <a:effectLst/>
                <a:uLnTx/>
                <a:uFillTx/>
                <a:latin typeface="Garet"/>
                <a:ea typeface="Garet"/>
                <a:cs typeface="Garet"/>
                <a:sym typeface="Garet"/>
              </a:rPr>
              <a:t>dashboards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90283E3-B36C-455E-89D0-BD0E103D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59086" y="939067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523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336</Words>
  <Application>Microsoft Office PowerPoint</Application>
  <PresentationFormat>Custom</PresentationFormat>
  <Paragraphs>121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Poppins</vt:lpstr>
      <vt:lpstr>Garet</vt:lpstr>
      <vt:lpstr>Tw Cen MT</vt:lpstr>
      <vt:lpstr>Arial Black</vt:lpstr>
      <vt:lpstr>Open Sauce Bold</vt:lpstr>
      <vt:lpstr>Calibri</vt:lpstr>
      <vt:lpstr>Montserrat</vt:lpstr>
      <vt:lpstr>Gotham bold</vt:lpstr>
      <vt:lpstr>Archivo Black</vt:lpstr>
      <vt:lpstr>Gotham</vt:lpstr>
      <vt:lpstr>Open Sauce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Launch Campaign Presentation</dc:title>
  <dc:creator>Farhana Tasnim</dc:creator>
  <cp:lastModifiedBy>iam sifat</cp:lastModifiedBy>
  <cp:revision>72</cp:revision>
  <dcterms:created xsi:type="dcterms:W3CDTF">2006-08-16T00:00:00Z</dcterms:created>
  <dcterms:modified xsi:type="dcterms:W3CDTF">2025-09-06T06:20:20Z</dcterms:modified>
  <dc:identifier>DAGsZyMpQ2Q</dc:identifier>
</cp:coreProperties>
</file>